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777" r:id="rId5"/>
  </p:sldMasterIdLst>
  <p:notesMasterIdLst>
    <p:notesMasterId r:id="rId73"/>
  </p:notesMasterIdLst>
  <p:sldIdLst>
    <p:sldId id="282" r:id="rId6"/>
    <p:sldId id="279" r:id="rId7"/>
    <p:sldId id="284" r:id="rId8"/>
    <p:sldId id="285" r:id="rId9"/>
    <p:sldId id="2147481961" r:id="rId10"/>
    <p:sldId id="2147481962" r:id="rId11"/>
    <p:sldId id="258" r:id="rId12"/>
    <p:sldId id="1627" r:id="rId13"/>
    <p:sldId id="2147479755" r:id="rId14"/>
    <p:sldId id="1804" r:id="rId15"/>
    <p:sldId id="1842" r:id="rId16"/>
    <p:sldId id="1843" r:id="rId17"/>
    <p:sldId id="1684" r:id="rId18"/>
    <p:sldId id="2147479816" r:id="rId19"/>
    <p:sldId id="3775" r:id="rId20"/>
    <p:sldId id="288" r:id="rId21"/>
    <p:sldId id="2147479820" r:id="rId22"/>
    <p:sldId id="3776" r:id="rId23"/>
    <p:sldId id="2147479818" r:id="rId24"/>
    <p:sldId id="439" r:id="rId25"/>
    <p:sldId id="440" r:id="rId26"/>
    <p:sldId id="2147479819" r:id="rId27"/>
    <p:sldId id="2147479817" r:id="rId28"/>
    <p:sldId id="274" r:id="rId29"/>
    <p:sldId id="3748" r:id="rId30"/>
    <p:sldId id="2147479698" r:id="rId31"/>
    <p:sldId id="2147468895" r:id="rId32"/>
    <p:sldId id="2147468896" r:id="rId33"/>
    <p:sldId id="283" r:id="rId34"/>
    <p:sldId id="2076138838" r:id="rId35"/>
    <p:sldId id="2076138844" r:id="rId36"/>
    <p:sldId id="2076138845" r:id="rId37"/>
    <p:sldId id="2076138846" r:id="rId38"/>
    <p:sldId id="2147479823" r:id="rId39"/>
    <p:sldId id="2147479825" r:id="rId40"/>
    <p:sldId id="2147479826" r:id="rId41"/>
    <p:sldId id="2147479827" r:id="rId42"/>
    <p:sldId id="2147479828" r:id="rId43"/>
    <p:sldId id="2147479829" r:id="rId44"/>
    <p:sldId id="2147479830" r:id="rId45"/>
    <p:sldId id="2147481946" r:id="rId46"/>
    <p:sldId id="2147481138" r:id="rId47"/>
    <p:sldId id="2147481139" r:id="rId48"/>
    <p:sldId id="2147479809" r:id="rId49"/>
    <p:sldId id="2147479810" r:id="rId50"/>
    <p:sldId id="5855" r:id="rId51"/>
    <p:sldId id="2147481953" r:id="rId52"/>
    <p:sldId id="2147481954" r:id="rId53"/>
    <p:sldId id="2147481955" r:id="rId54"/>
    <p:sldId id="2147481143" r:id="rId55"/>
    <p:sldId id="2076137826" r:id="rId56"/>
    <p:sldId id="2147468938" r:id="rId57"/>
    <p:sldId id="2147469972" r:id="rId58"/>
    <p:sldId id="2147469974" r:id="rId59"/>
    <p:sldId id="2147469975" r:id="rId60"/>
    <p:sldId id="2076138472" r:id="rId61"/>
    <p:sldId id="2147481973" r:id="rId62"/>
    <p:sldId id="2147481974" r:id="rId63"/>
    <p:sldId id="2147481970" r:id="rId64"/>
    <p:sldId id="2147481971" r:id="rId65"/>
    <p:sldId id="2147481967" r:id="rId66"/>
    <p:sldId id="2147481963" r:id="rId67"/>
    <p:sldId id="2147481964" r:id="rId68"/>
    <p:sldId id="2147481965" r:id="rId69"/>
    <p:sldId id="890" r:id="rId70"/>
    <p:sldId id="944" r:id="rId71"/>
    <p:sldId id="827"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4AC2D33B-21CB-456C-B3BD-D609CC39475C}">
          <p14:sldIdLst>
            <p14:sldId id="282"/>
            <p14:sldId id="279"/>
            <p14:sldId id="284"/>
            <p14:sldId id="285"/>
            <p14:sldId id="2147481961"/>
            <p14:sldId id="2147481962"/>
            <p14:sldId id="258"/>
          </p14:sldIdLst>
        </p14:section>
        <p14:section name="Intro" id="{D1D9EE74-42E0-42E8-8012-0999B137580C}">
          <p14:sldIdLst>
            <p14:sldId id="1627"/>
            <p14:sldId id="2147479755"/>
            <p14:sldId id="1804"/>
            <p14:sldId id="1842"/>
            <p14:sldId id="1843"/>
            <p14:sldId id="1684"/>
            <p14:sldId id="2147479816"/>
            <p14:sldId id="3775"/>
            <p14:sldId id="288"/>
            <p14:sldId id="2147479820"/>
            <p14:sldId id="3776"/>
            <p14:sldId id="2147479818"/>
            <p14:sldId id="439"/>
            <p14:sldId id="440"/>
            <p14:sldId id="2147479819"/>
            <p14:sldId id="2147479817"/>
            <p14:sldId id="274"/>
            <p14:sldId id="3748"/>
            <p14:sldId id="2147479698"/>
            <p14:sldId id="2147468895"/>
            <p14:sldId id="2147468896"/>
            <p14:sldId id="283"/>
            <p14:sldId id="2076138838"/>
            <p14:sldId id="2076138844"/>
            <p14:sldId id="2076138845"/>
            <p14:sldId id="2076138846"/>
            <p14:sldId id="2147479823"/>
            <p14:sldId id="2147479825"/>
            <p14:sldId id="2147479826"/>
            <p14:sldId id="2147479827"/>
            <p14:sldId id="2147479828"/>
            <p14:sldId id="2147479829"/>
            <p14:sldId id="2147479830"/>
            <p14:sldId id="2147481946"/>
            <p14:sldId id="2147481138"/>
            <p14:sldId id="2147481139"/>
            <p14:sldId id="2147479809"/>
            <p14:sldId id="2147479810"/>
            <p14:sldId id="5855"/>
            <p14:sldId id="2147481953"/>
            <p14:sldId id="2147481954"/>
            <p14:sldId id="2147481955"/>
            <p14:sldId id="2147481143"/>
            <p14:sldId id="2076137826"/>
            <p14:sldId id="2147468938"/>
            <p14:sldId id="2147469972"/>
            <p14:sldId id="2147469974"/>
            <p14:sldId id="2147469975"/>
            <p14:sldId id="2076138472"/>
            <p14:sldId id="2147481973"/>
            <p14:sldId id="2147481974"/>
            <p14:sldId id="2147481970"/>
            <p14:sldId id="2147481971"/>
            <p14:sldId id="2147481967"/>
            <p14:sldId id="2147481963"/>
            <p14:sldId id="2147481964"/>
            <p14:sldId id="2147481965"/>
          </p14:sldIdLst>
        </p14:section>
        <p14:section name="Questions" id="{566E342D-8549-4D8C-931C-B4277E946871}">
          <p14:sldIdLst>
            <p14:sldId id="890"/>
            <p14:sldId id="944"/>
            <p14:sldId id="82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57D342-6554-4004-9EBA-84C086A7F1BD}" v="3" dt="2024-11-09T23:59:21.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9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notesMaster" Target="notesMasters/notesMaster1.xml"/><Relationship Id="rId7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sen, Pat" userId="4b53b089-5b24-4894-8603-45ab635ed6d4" providerId="ADAL" clId="{6457D342-6554-4004-9EBA-84C086A7F1BD}"/>
    <pc:docChg chg="undo custSel delSld modSld modSection">
      <pc:chgData name="Petersen, Pat" userId="4b53b089-5b24-4894-8603-45ab635ed6d4" providerId="ADAL" clId="{6457D342-6554-4004-9EBA-84C086A7F1BD}" dt="2024-11-10T01:15:30.807" v="21" actId="47"/>
      <pc:docMkLst>
        <pc:docMk/>
      </pc:docMkLst>
      <pc:sldChg chg="addSp modSp mod">
        <pc:chgData name="Petersen, Pat" userId="4b53b089-5b24-4894-8603-45ab635ed6d4" providerId="ADAL" clId="{6457D342-6554-4004-9EBA-84C086A7F1BD}" dt="2024-11-09T23:59:21.584" v="17" actId="20577"/>
        <pc:sldMkLst>
          <pc:docMk/>
          <pc:sldMk cId="506878501" sldId="258"/>
        </pc:sldMkLst>
        <pc:spChg chg="add mod">
          <ac:chgData name="Petersen, Pat" userId="4b53b089-5b24-4894-8603-45ab635ed6d4" providerId="ADAL" clId="{6457D342-6554-4004-9EBA-84C086A7F1BD}" dt="2024-11-09T23:59:21.584" v="17" actId="20577"/>
          <ac:spMkLst>
            <pc:docMk/>
            <pc:sldMk cId="506878501" sldId="258"/>
            <ac:spMk id="2" creationId="{C3505965-5B3C-D74E-96F7-42519C92763D}"/>
          </ac:spMkLst>
        </pc:spChg>
      </pc:sldChg>
      <pc:sldChg chg="del">
        <pc:chgData name="Petersen, Pat" userId="4b53b089-5b24-4894-8603-45ab635ed6d4" providerId="ADAL" clId="{6457D342-6554-4004-9EBA-84C086A7F1BD}" dt="2024-11-10T01:15:06.831" v="20" actId="47"/>
        <pc:sldMkLst>
          <pc:docMk/>
          <pc:sldMk cId="2678008795" sldId="447"/>
        </pc:sldMkLst>
      </pc:sldChg>
      <pc:sldChg chg="del">
        <pc:chgData name="Petersen, Pat" userId="4b53b089-5b24-4894-8603-45ab635ed6d4" providerId="ADAL" clId="{6457D342-6554-4004-9EBA-84C086A7F1BD}" dt="2024-11-10T01:15:06.831" v="20" actId="47"/>
        <pc:sldMkLst>
          <pc:docMk/>
          <pc:sldMk cId="1763764314" sldId="451"/>
        </pc:sldMkLst>
      </pc:sldChg>
      <pc:sldChg chg="del">
        <pc:chgData name="Petersen, Pat" userId="4b53b089-5b24-4894-8603-45ab635ed6d4" providerId="ADAL" clId="{6457D342-6554-4004-9EBA-84C086A7F1BD}" dt="2024-11-09T23:55:29.234" v="0" actId="47"/>
        <pc:sldMkLst>
          <pc:docMk/>
          <pc:sldMk cId="734013431" sldId="579"/>
        </pc:sldMkLst>
      </pc:sldChg>
      <pc:sldChg chg="del">
        <pc:chgData name="Petersen, Pat" userId="4b53b089-5b24-4894-8603-45ab635ed6d4" providerId="ADAL" clId="{6457D342-6554-4004-9EBA-84C086A7F1BD}" dt="2024-11-10T00:00:22.351" v="18" actId="47"/>
        <pc:sldMkLst>
          <pc:docMk/>
          <pc:sldMk cId="1224272537" sldId="1841"/>
        </pc:sldMkLst>
      </pc:sldChg>
      <pc:sldChg chg="del">
        <pc:chgData name="Petersen, Pat" userId="4b53b089-5b24-4894-8603-45ab635ed6d4" providerId="ADAL" clId="{6457D342-6554-4004-9EBA-84C086A7F1BD}" dt="2024-11-10T00:00:22.351" v="18" actId="47"/>
        <pc:sldMkLst>
          <pc:docMk/>
          <pc:sldMk cId="3245639470" sldId="1844"/>
        </pc:sldMkLst>
      </pc:sldChg>
      <pc:sldChg chg="del">
        <pc:chgData name="Petersen, Pat" userId="4b53b089-5b24-4894-8603-45ab635ed6d4" providerId="ADAL" clId="{6457D342-6554-4004-9EBA-84C086A7F1BD}" dt="2024-11-10T00:00:22.351" v="18" actId="47"/>
        <pc:sldMkLst>
          <pc:docMk/>
          <pc:sldMk cId="1750524595" sldId="1846"/>
        </pc:sldMkLst>
      </pc:sldChg>
      <pc:sldChg chg="del">
        <pc:chgData name="Petersen, Pat" userId="4b53b089-5b24-4894-8603-45ab635ed6d4" providerId="ADAL" clId="{6457D342-6554-4004-9EBA-84C086A7F1BD}" dt="2024-11-10T00:00:22.351" v="18" actId="47"/>
        <pc:sldMkLst>
          <pc:docMk/>
          <pc:sldMk cId="1258787578" sldId="1847"/>
        </pc:sldMkLst>
      </pc:sldChg>
      <pc:sldChg chg="del">
        <pc:chgData name="Petersen, Pat" userId="4b53b089-5b24-4894-8603-45ab635ed6d4" providerId="ADAL" clId="{6457D342-6554-4004-9EBA-84C086A7F1BD}" dt="2024-11-10T00:00:22.351" v="18" actId="47"/>
        <pc:sldMkLst>
          <pc:docMk/>
          <pc:sldMk cId="1266790559" sldId="1849"/>
        </pc:sldMkLst>
      </pc:sldChg>
      <pc:sldChg chg="del">
        <pc:chgData name="Petersen, Pat" userId="4b53b089-5b24-4894-8603-45ab635ed6d4" providerId="ADAL" clId="{6457D342-6554-4004-9EBA-84C086A7F1BD}" dt="2024-11-10T00:00:22.351" v="18" actId="47"/>
        <pc:sldMkLst>
          <pc:docMk/>
          <pc:sldMk cId="1348038946" sldId="1850"/>
        </pc:sldMkLst>
      </pc:sldChg>
      <pc:sldChg chg="del">
        <pc:chgData name="Petersen, Pat" userId="4b53b089-5b24-4894-8603-45ab635ed6d4" providerId="ADAL" clId="{6457D342-6554-4004-9EBA-84C086A7F1BD}" dt="2024-11-10T00:00:22.351" v="18" actId="47"/>
        <pc:sldMkLst>
          <pc:docMk/>
          <pc:sldMk cId="2347771461" sldId="1851"/>
        </pc:sldMkLst>
      </pc:sldChg>
      <pc:sldChg chg="del">
        <pc:chgData name="Petersen, Pat" userId="4b53b089-5b24-4894-8603-45ab635ed6d4" providerId="ADAL" clId="{6457D342-6554-4004-9EBA-84C086A7F1BD}" dt="2024-11-10T01:15:06.831" v="20" actId="47"/>
        <pc:sldMkLst>
          <pc:docMk/>
          <pc:sldMk cId="1637182864" sldId="3768"/>
        </pc:sldMkLst>
      </pc:sldChg>
      <pc:sldChg chg="del">
        <pc:chgData name="Petersen, Pat" userId="4b53b089-5b24-4894-8603-45ab635ed6d4" providerId="ADAL" clId="{6457D342-6554-4004-9EBA-84C086A7F1BD}" dt="2024-11-10T01:15:30.807" v="21" actId="47"/>
        <pc:sldMkLst>
          <pc:docMk/>
          <pc:sldMk cId="89259413" sldId="3771"/>
        </pc:sldMkLst>
      </pc:sldChg>
      <pc:sldChg chg="del">
        <pc:chgData name="Petersen, Pat" userId="4b53b089-5b24-4894-8603-45ab635ed6d4" providerId="ADAL" clId="{6457D342-6554-4004-9EBA-84C086A7F1BD}" dt="2024-11-10T01:15:30.807" v="21" actId="47"/>
        <pc:sldMkLst>
          <pc:docMk/>
          <pc:sldMk cId="1755318367" sldId="2076136529"/>
        </pc:sldMkLst>
      </pc:sldChg>
      <pc:sldChg chg="del">
        <pc:chgData name="Petersen, Pat" userId="4b53b089-5b24-4894-8603-45ab635ed6d4" providerId="ADAL" clId="{6457D342-6554-4004-9EBA-84C086A7F1BD}" dt="2024-11-10T00:00:22.351" v="18" actId="47"/>
        <pc:sldMkLst>
          <pc:docMk/>
          <pc:sldMk cId="1029244412" sldId="2076137258"/>
        </pc:sldMkLst>
      </pc:sldChg>
      <pc:sldChg chg="del">
        <pc:chgData name="Petersen, Pat" userId="4b53b089-5b24-4894-8603-45ab635ed6d4" providerId="ADAL" clId="{6457D342-6554-4004-9EBA-84C086A7F1BD}" dt="2024-11-10T01:15:06.831" v="20" actId="47"/>
        <pc:sldMkLst>
          <pc:docMk/>
          <pc:sldMk cId="3752069869" sldId="2076138849"/>
        </pc:sldMkLst>
      </pc:sldChg>
      <pc:sldChg chg="del">
        <pc:chgData name="Petersen, Pat" userId="4b53b089-5b24-4894-8603-45ab635ed6d4" providerId="ADAL" clId="{6457D342-6554-4004-9EBA-84C086A7F1BD}" dt="2024-11-10T01:15:30.807" v="21" actId="47"/>
        <pc:sldMkLst>
          <pc:docMk/>
          <pc:sldMk cId="0" sldId="2142533008"/>
        </pc:sldMkLst>
      </pc:sldChg>
      <pc:sldChg chg="del">
        <pc:chgData name="Petersen, Pat" userId="4b53b089-5b24-4894-8603-45ab635ed6d4" providerId="ADAL" clId="{6457D342-6554-4004-9EBA-84C086A7F1BD}" dt="2024-11-10T01:15:06.831" v="20" actId="47"/>
        <pc:sldMkLst>
          <pc:docMk/>
          <pc:sldMk cId="2870226005" sldId="2147469978"/>
        </pc:sldMkLst>
      </pc:sldChg>
      <pc:sldChg chg="del">
        <pc:chgData name="Petersen, Pat" userId="4b53b089-5b24-4894-8603-45ab635ed6d4" providerId="ADAL" clId="{6457D342-6554-4004-9EBA-84C086A7F1BD}" dt="2024-11-10T01:15:06.831" v="20" actId="47"/>
        <pc:sldMkLst>
          <pc:docMk/>
          <pc:sldMk cId="253087223" sldId="2147478779"/>
        </pc:sldMkLst>
      </pc:sldChg>
      <pc:sldChg chg="del">
        <pc:chgData name="Petersen, Pat" userId="4b53b089-5b24-4894-8603-45ab635ed6d4" providerId="ADAL" clId="{6457D342-6554-4004-9EBA-84C086A7F1BD}" dt="2024-11-10T01:15:06.831" v="20" actId="47"/>
        <pc:sldMkLst>
          <pc:docMk/>
          <pc:sldMk cId="3404218788" sldId="2147478780"/>
        </pc:sldMkLst>
      </pc:sldChg>
      <pc:sldChg chg="del">
        <pc:chgData name="Petersen, Pat" userId="4b53b089-5b24-4894-8603-45ab635ed6d4" providerId="ADAL" clId="{6457D342-6554-4004-9EBA-84C086A7F1BD}" dt="2024-11-10T00:00:22.351" v="18" actId="47"/>
        <pc:sldMkLst>
          <pc:docMk/>
          <pc:sldMk cId="438328740" sldId="2147479763"/>
        </pc:sldMkLst>
      </pc:sldChg>
      <pc:sldChg chg="delSp mod">
        <pc:chgData name="Petersen, Pat" userId="4b53b089-5b24-4894-8603-45ab635ed6d4" providerId="ADAL" clId="{6457D342-6554-4004-9EBA-84C086A7F1BD}" dt="2024-11-10T00:02:04.175" v="19" actId="478"/>
        <pc:sldMkLst>
          <pc:docMk/>
          <pc:sldMk cId="1284472810" sldId="2147479819"/>
        </pc:sldMkLst>
        <pc:spChg chg="del">
          <ac:chgData name="Petersen, Pat" userId="4b53b089-5b24-4894-8603-45ab635ed6d4" providerId="ADAL" clId="{6457D342-6554-4004-9EBA-84C086A7F1BD}" dt="2024-11-10T00:02:04.175" v="19" actId="478"/>
          <ac:spMkLst>
            <pc:docMk/>
            <pc:sldMk cId="1284472810" sldId="2147479819"/>
            <ac:spMk id="9" creationId="{80093910-660B-7406-F85E-1C7C94244846}"/>
          </ac:spMkLst>
        </pc:spChg>
      </pc:sldChg>
      <pc:sldChg chg="del">
        <pc:chgData name="Petersen, Pat" userId="4b53b089-5b24-4894-8603-45ab635ed6d4" providerId="ADAL" clId="{6457D342-6554-4004-9EBA-84C086A7F1BD}" dt="2024-11-10T01:15:06.831" v="20" actId="47"/>
        <pc:sldMkLst>
          <pc:docMk/>
          <pc:sldMk cId="4152889730" sldId="2147481135"/>
        </pc:sldMkLst>
      </pc:sldChg>
      <pc:sldChg chg="modSp mod modNotesTx">
        <pc:chgData name="Petersen, Pat" userId="4b53b089-5b24-4894-8603-45ab635ed6d4" providerId="ADAL" clId="{6457D342-6554-4004-9EBA-84C086A7F1BD}" dt="2024-11-09T23:57:45.542" v="11" actId="12"/>
        <pc:sldMkLst>
          <pc:docMk/>
          <pc:sldMk cId="1649528883" sldId="2147481962"/>
        </pc:sldMkLst>
        <pc:spChg chg="mod">
          <ac:chgData name="Petersen, Pat" userId="4b53b089-5b24-4894-8603-45ab635ed6d4" providerId="ADAL" clId="{6457D342-6554-4004-9EBA-84C086A7F1BD}" dt="2024-11-09T23:57:45.542" v="11" actId="12"/>
          <ac:spMkLst>
            <pc:docMk/>
            <pc:sldMk cId="1649528883" sldId="2147481962"/>
            <ac:spMk id="8" creationId="{E54BFD9C-40FA-A39E-7A49-00260DEE289F}"/>
          </ac:spMkLst>
        </pc:spChg>
      </pc:sldChg>
      <pc:sldChg chg="del">
        <pc:chgData name="Petersen, Pat" userId="4b53b089-5b24-4894-8603-45ab635ed6d4" providerId="ADAL" clId="{6457D342-6554-4004-9EBA-84C086A7F1BD}" dt="2024-11-10T01:15:30.807" v="21" actId="47"/>
        <pc:sldMkLst>
          <pc:docMk/>
          <pc:sldMk cId="3189280478" sldId="2147481966"/>
        </pc:sldMkLst>
      </pc:sldChg>
      <pc:sldChg chg="del">
        <pc:chgData name="Petersen, Pat" userId="4b53b089-5b24-4894-8603-45ab635ed6d4" providerId="ADAL" clId="{6457D342-6554-4004-9EBA-84C086A7F1BD}" dt="2024-11-10T01:15:30.807" v="21" actId="47"/>
        <pc:sldMkLst>
          <pc:docMk/>
          <pc:sldMk cId="2164567697" sldId="2147481969"/>
        </pc:sldMkLst>
      </pc:sldChg>
      <pc:sldChg chg="del">
        <pc:chgData name="Petersen, Pat" userId="4b53b089-5b24-4894-8603-45ab635ed6d4" providerId="ADAL" clId="{6457D342-6554-4004-9EBA-84C086A7F1BD}" dt="2024-11-10T01:15:30.807" v="21" actId="47"/>
        <pc:sldMkLst>
          <pc:docMk/>
          <pc:sldMk cId="3173344953" sldId="2147481972"/>
        </pc:sldMkLst>
      </pc:sldChg>
      <pc:sldMasterChg chg="delSldLayout">
        <pc:chgData name="Petersen, Pat" userId="4b53b089-5b24-4894-8603-45ab635ed6d4" providerId="ADAL" clId="{6457D342-6554-4004-9EBA-84C086A7F1BD}" dt="2024-11-10T01:15:30.807" v="21" actId="47"/>
        <pc:sldMasterMkLst>
          <pc:docMk/>
          <pc:sldMasterMk cId="4263817611" sldId="2147483672"/>
        </pc:sldMasterMkLst>
        <pc:sldLayoutChg chg="del">
          <pc:chgData name="Petersen, Pat" userId="4b53b089-5b24-4894-8603-45ab635ed6d4" providerId="ADAL" clId="{6457D342-6554-4004-9EBA-84C086A7F1BD}" dt="2024-11-10T01:15:30.807" v="21" actId="47"/>
          <pc:sldLayoutMkLst>
            <pc:docMk/>
            <pc:sldMasterMk cId="4263817611" sldId="2147483672"/>
            <pc:sldLayoutMk cId="3492470145" sldId="2147483760"/>
          </pc:sldLayoutMkLst>
        </pc:sldLayoutChg>
        <pc:sldLayoutChg chg="del">
          <pc:chgData name="Petersen, Pat" userId="4b53b089-5b24-4894-8603-45ab635ed6d4" providerId="ADAL" clId="{6457D342-6554-4004-9EBA-84C086A7F1BD}" dt="2024-11-10T01:15:06.831" v="20" actId="47"/>
          <pc:sldLayoutMkLst>
            <pc:docMk/>
            <pc:sldMasterMk cId="4263817611" sldId="2147483672"/>
            <pc:sldLayoutMk cId="3451594243" sldId="214748377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FF5A69-2713-484C-B963-551875053B35}" type="datetimeFigureOut">
              <a:rPr lang="en-US" smtClean="0"/>
              <a:t>11/9/2024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F78F72-D2AC-42B9-AC03-FA24487C7C9C}" type="slidenum">
              <a:rPr lang="en-US" smtClean="0"/>
              <a:t>‹#›</a:t>
            </a:fld>
            <a:endParaRPr lang="en-US"/>
          </a:p>
        </p:txBody>
      </p:sp>
    </p:spTree>
    <p:extLst>
      <p:ext uri="{BB962C8B-B14F-4D97-AF65-F5344CB8AC3E}">
        <p14:creationId xmlns:p14="http://schemas.microsoft.com/office/powerpoint/2010/main" val="3027660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learn.microsoft.com/en-us/power-apps/maker/data-platform/data-platform-intro"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microsoft.com/en-us/training/paths/create-powerapps/"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learn.microsoft.com/en-us/training/paths/get-started-cds/" TargetMode="External"/><Relationship Id="rId4" Type="http://schemas.openxmlformats.org/officeDocument/2006/relationships/hyperlink" Target="https://learn.microsoft.com/en-us/training/paths/create-app-models-business-processe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ms.flow.microsoft.com/en-us/"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docs.microsoft.com/en-us/learn/modules/build-automated-solution/2a-build-recurring-flow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docs.microsoft.com/en-us/learn/modules/build-automated-solution/2b-build-button-flow"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nam06.safelinks.protection.outlook.com/?url=https%3A%2F%2Fedxinteractivepage.blob.core.windows.net%2Fedxpages%2Fmb-910%2Fm4_pa_cloud_click_through%2Findex.html&amp;data=05%7C02%7CCelene.Abramson%40microsoft.com%7Ce46d79924abd40e2bc9f08dc3282c828%7C72f988bf86f141af91ab2d7cd011db47%7C1%7C0%7C638440784561907522%7CUnknown%7CTWFpbGZsb3d8eyJWIjoiMC4wLjAwMDAiLCJQIjoiV2luMzIiLCJBTiI6Ik1haWwiLCJXVCI6Mn0%3D%7C0%7C%7C%7C&amp;sdata=3fJpqRqu2Q3buj%2Bo4bj9L7q%2FKwmKxuZTUvJ6e27NBBg%3D&amp;reserved=0" TargetMode="External"/><Relationship Id="rId2" Type="http://schemas.openxmlformats.org/officeDocument/2006/relationships/slide" Target="../slides/slide41.xml"/><Relationship Id="rId1" Type="http://schemas.openxmlformats.org/officeDocument/2006/relationships/notesMaster" Target="../notesMasters/notesMaster1.xml"/><Relationship Id="rId5" Type="http://schemas.openxmlformats.org/officeDocument/2006/relationships/hyperlink" Target="https://nam06.safelinks.protection.outlook.com/?url=https%3A%2F%2Fedxinteractivepage.blob.core.windows.net%2Fedxpages%2Fmb-910%2Fm4_desktopflow_click%2Findex.html&amp;data=05%7C02%7CCelene.Abramson%40microsoft.com%7Ce46d79924abd40e2bc9f08dc3282c828%7C72f988bf86f141af91ab2d7cd011db47%7C1%7C0%7C638440784561927455%7CUnknown%7CTWFpbGZsb3d8eyJWIjoiMC4wLjAwMDAiLCJQIjoiV2luMzIiLCJBTiI6Ik1haWwiLCJXVCI6Mn0%3D%7C0%7C%7C%7C&amp;sdata=4M7mtSXqutA82XW2%2BqXOPxLV9vmnUJDrZf%2Fja8azBI0%3D&amp;reserved=0" TargetMode="External"/><Relationship Id="rId4" Type="http://schemas.openxmlformats.org/officeDocument/2006/relationships/hyperlink" Target="https://nam06.safelinks.protection.outlook.com/?url=https%3A%2F%2Fedxinteractivepage.blob.core.windows.net%2Fedxpages%2Fmb-910%2Fm4_pa_copilot_click_through%2Findex.html&amp;data=05%7C02%7CCelene.Abramson%40microsoft.com%7Ce46d79924abd40e2bc9f08dc3282c828%7C72f988bf86f141af91ab2d7cd011db47%7C1%7C0%7C638440784561917524%7CUnknown%7CTWFpbGZsb3d8eyJWIjoiMC4wLjAwMDAiLCJQIjoiV2luMzIiLCJBTiI6Ik1haWwiLCJXVCI6Mn0%3D%7C0%7C%7C%7C&amp;sdata=w0XxsF7GcXpBamRgeSVE7%2FMMlItsv3ui%2BwNBIScTIvg%3D&amp;reserved=0"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admin.powerplatform.microsoft.com/"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baseline="0" dirty="0">
                <a:solidFill>
                  <a:srgbClr val="141439"/>
                </a:solidFill>
                <a:effectLst/>
                <a:latin typeface="Arial" panose="020B0604020202020204" pitchFamily="34" charset="0"/>
                <a:ea typeface="+mn-ea"/>
                <a:cs typeface="+mn-cs"/>
              </a:rPr>
              <a:t>Using Power Automate can be overwhelming. During this session, we will review the benefits of automation, best practices for configuration, and integration with other tools. The workflow that will be built using hands on will start from a Microsoft Form, use connectors to send emails and post an adaptive card to Teams!</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07F78F72-D2AC-42B9-AC03-FA24487C7C9C}" type="slidenum">
              <a:rPr lang="en-US" smtClean="0"/>
              <a:t>6</a:t>
            </a:fld>
            <a:endParaRPr lang="en-US"/>
          </a:p>
        </p:txBody>
      </p:sp>
    </p:spTree>
    <p:extLst>
      <p:ext uri="{BB962C8B-B14F-4D97-AF65-F5344CB8AC3E}">
        <p14:creationId xmlns:p14="http://schemas.microsoft.com/office/powerpoint/2010/main" val="3592744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endParaRPr lang="en-US"/>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7" name="Slide Number Placeholder 6"/>
          <p:cNvSpPr>
            <a:spLocks noGrp="1"/>
          </p:cNvSpPr>
          <p:nvPr>
            <p:ph type="sldNum" sz="quarter" idx="13"/>
          </p:nvPr>
        </p:nvSpPr>
        <p:spPr/>
        <p:txBody>
          <a:bodyPr/>
          <a:lstStyle/>
          <a:p>
            <a:fld id="{B4008EB6-D09E-4580-8CD6-DDB14511944F}" type="slidenum">
              <a:rPr lang="en-US" smtClean="0"/>
              <a:pPr/>
              <a:t>8</a:t>
            </a:fld>
            <a:endParaRPr lang="en-US"/>
          </a:p>
        </p:txBody>
      </p:sp>
    </p:spTree>
    <p:extLst>
      <p:ext uri="{BB962C8B-B14F-4D97-AF65-F5344CB8AC3E}">
        <p14:creationId xmlns:p14="http://schemas.microsoft.com/office/powerpoint/2010/main" val="1373201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3B64B-8239-43C8-BF58-1D3E9484F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97DC09-BAC4-4EAA-48FC-23F3C05206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0FC604-8202-DEEE-53C6-32536EABC496}"/>
              </a:ext>
            </a:extLst>
          </p:cNvPr>
          <p:cNvSpPr>
            <a:spLocks noGrp="1"/>
          </p:cNvSpPr>
          <p:nvPr>
            <p:ph type="body" idx="1"/>
          </p:nvPr>
        </p:nvSpPr>
        <p:spPr/>
        <p:txBody>
          <a:bodyPr/>
          <a:lstStyle/>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Power Apps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Apps provides a rapid low-code development environment for building custom apps for business needs. It’s a suite of app development services with a scalable data platform (Microsoft Dataverse) and an ability to interact with cloud and on-premises data sources. You use Power Apps to create web and mobile applications that run on all devices.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People use mobile apps in every area of their lives, and business should be no exception. Most out-of-the-box solutions don’t meet exact business needs or integrate well with other programs. Power Apps has a simple interface that eases users into app development, so that every business user or pro developer can build custom apps.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Power Automate</a:t>
            </a: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Automate lets users create automated workflows between applications and services. It helps automate repetitive business processes such as communication, data collections, and decision approvals. There’s no need to waste important productive hours on drafting the same email for a weekly update, or manually walking through approval processes. Power Automate can provide automations not only for the individual user, but also for enterprise-grade process automation. Its simple interface allows users with every technical competency (from beginners to seasoned developers) to automate work tasks.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Power BI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BI is a business analytics service that delivers insights for analyzing data. It shares those insights through data visualizations, which make up reports and dashboards to enable fast, informed decisions. Power BI scales across an organization and has built-in governance and security, to allow businesses to focus on using data more than managing it.</a:t>
            </a:r>
            <a:br>
              <a:rPr lang="en-US" sz="1800" kern="100">
                <a:effectLst/>
                <a:latin typeface="Calibri" panose="020F0502020204030204" pitchFamily="34" charset="0"/>
                <a:ea typeface="Calibri" panose="020F0502020204030204" pitchFamily="34" charset="0"/>
                <a:cs typeface="Times New Roman" panose="02020603050405020304" pitchFamily="18" charset="0"/>
              </a:rPr>
            </a:br>
            <a:r>
              <a:rPr lang="en-US" sz="1800" kern="100">
                <a:effectLst/>
                <a:latin typeface="Calibri" panose="020F0502020204030204" pitchFamily="34" charset="0"/>
                <a:ea typeface="Calibri" panose="020F0502020204030204" pitchFamily="34" charset="0"/>
                <a:cs typeface="Times New Roman" panose="02020603050405020304" pitchFamily="18" charset="0"/>
              </a:rPr>
              <a:t>Consider Power BI as the analysis and insights leg of the Microsoft Power Platform. A Power BI dashboard could potentially replace a standing meeting to report on company metrics such as sales data, progress against goals, or employee performance.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Power Pages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Pages is a secured, enterprise-grade, low-code software as a service (SaaS) platform for creating, hosting, and administering modern external-facing business websites. Whether you’re a low-code maker or a professional developer, Power Pages enables you to rapidly design, configure, and publish websites that seamlessly work across web browsers and devices. Power Pages provides rich customizable templates, a fluid visual experience through a reimagined design studio, and an integrated learning hub to quickly build sites that suit your unique business needs.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Pages is the newest member of the Microsoft Power Platform family. With Power Pages, you build sites by using the same shared business data, stored in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Microsoft Dataverse</a:t>
            </a:r>
            <a:r>
              <a:rPr lang="en-US" sz="1800" kern="100">
                <a:effectLst/>
                <a:latin typeface="Calibri" panose="020F0502020204030204" pitchFamily="34" charset="0"/>
                <a:ea typeface="Calibri" panose="020F0502020204030204" pitchFamily="34" charset="0"/>
                <a:cs typeface="Times New Roman" panose="02020603050405020304" pitchFamily="18" charset="0"/>
              </a:rPr>
              <a:t>, that you use for building apps, workflows, intelligent virtual agents, reports, and analytics with other Power Platform components in your organization.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Among the products listed above, there are additional tools that enhance the solutions you create on the Power Platform. Some of these are: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AI Builder</a:t>
            </a:r>
            <a:r>
              <a:rPr lang="en-US" sz="1800" kern="100">
                <a:effectLst/>
                <a:latin typeface="Calibri" panose="020F0502020204030204" pitchFamily="34" charset="0"/>
                <a:ea typeface="Calibri" panose="020F0502020204030204" pitchFamily="34" charset="0"/>
                <a:cs typeface="Times New Roman" panose="02020603050405020304" pitchFamily="18" charset="0"/>
              </a:rPr>
              <a:t> allows users and developers to add AI capabilities to the workflows and Power Apps they create and use. AI Builder is a turnkey solution that allows you to easily add intelligence to your workflows or apps and predict outcomes to help improve business performance without writing code.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Microsoft Dataverse</a:t>
            </a:r>
            <a:r>
              <a:rPr lang="en-US" sz="1800" kern="100">
                <a:effectLst/>
                <a:latin typeface="Calibri" panose="020F0502020204030204" pitchFamily="34" charset="0"/>
                <a:ea typeface="Calibri" panose="020F0502020204030204" pitchFamily="34" charset="0"/>
                <a:cs typeface="Times New Roman" panose="02020603050405020304" pitchFamily="18" charset="0"/>
              </a:rPr>
              <a:t> is a scalable data service and app platform which lets users securely store and manage data from multiple sources. You can integrate that data in business applications using a common data model to ensure ease and consistency to users. Microsoft Dataverse is the common currency that enables the components of Power Platform to work together. It’s the foundation that enables the consolidation, display, and manipulation of data.</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Connectors</a:t>
            </a:r>
            <a:r>
              <a:rPr lang="en-US" sz="1800">
                <a:effectLst/>
                <a:latin typeface="Calibri" panose="020F0502020204030204" pitchFamily="34" charset="0"/>
                <a:ea typeface="Calibri" panose="020F0502020204030204" pitchFamily="34" charset="0"/>
                <a:cs typeface="Times New Roman" panose="02020603050405020304" pitchFamily="18" charset="0"/>
              </a:rPr>
              <a:t> enable you to connect apps, data, and devices in the cloud. Consider connectors as the bridge across which information and commands travel. Connectors are used by Power Apps, Power Automate flow, and logic apps. There are more than 900 prebuilt connectors for Power Platform, enabling all your data and actions to connect cohesively. Examples of popular connectors include Salesforce, Office 365, </a:t>
            </a:r>
            <a:r>
              <a:rPr lang="en-US" sz="1800" u="none">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X (formerly Twitter)</a:t>
            </a:r>
            <a:r>
              <a:rPr lang="en-GB" sz="1800">
                <a:effectLst/>
                <a:latin typeface="Calibri" panose="020F0502020204030204" pitchFamily="34" charset="0"/>
                <a:ea typeface="Calibri" panose="020F0502020204030204" pitchFamily="34" charset="0"/>
                <a:cs typeface="Times New Roman" panose="02020603050405020304" pitchFamily="18"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 Dropbox, Google services, and more.</a:t>
            </a:r>
            <a:r>
              <a:rPr lang="en-GB" sz="2000">
                <a:effectLst/>
              </a:rPr>
              <a:t> </a:t>
            </a:r>
            <a:r>
              <a:rPr lang="en-GB" sz="1800" kern="10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Header Placeholder 3">
            <a:extLst>
              <a:ext uri="{FF2B5EF4-FFF2-40B4-BE49-F238E27FC236}">
                <a16:creationId xmlns:a16="http://schemas.microsoft.com/office/drawing/2014/main" id="{F6670104-D128-4BB8-007E-4A84EA2B1C3C}"/>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D9EC9F3C-3D17-DAE9-82EA-B6A120019F73}"/>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521A9677-7E55-BF5D-013B-380B7E683D61}"/>
              </a:ext>
            </a:extLst>
          </p:cNvPr>
          <p:cNvSpPr>
            <a:spLocks noGrp="1"/>
          </p:cNvSpPr>
          <p:nvPr>
            <p:ph type="dt" idx="1"/>
          </p:nvPr>
        </p:nvSpPr>
        <p:spPr/>
        <p:txBody>
          <a:bodyPr/>
          <a:lstStyle/>
          <a:p>
            <a:fld id="{61335D45-9F57-483D-B7C3-4879BEF06079}" type="datetime8">
              <a:rPr lang="en-US" smtClean="0"/>
              <a:t>11/9/2024 5:53 PM</a:t>
            </a:fld>
            <a:endParaRPr lang="en-US"/>
          </a:p>
        </p:txBody>
      </p:sp>
      <p:sp>
        <p:nvSpPr>
          <p:cNvPr id="7" name="Slide Number Placeholder 6">
            <a:extLst>
              <a:ext uri="{FF2B5EF4-FFF2-40B4-BE49-F238E27FC236}">
                <a16:creationId xmlns:a16="http://schemas.microsoft.com/office/drawing/2014/main" id="{2FAA0E4E-A69D-13E8-07DA-39A6CD7900D1}"/>
              </a:ext>
            </a:extLst>
          </p:cNvPr>
          <p:cNvSpPr>
            <a:spLocks noGrp="1"/>
          </p:cNvSpPr>
          <p:nvPr>
            <p:ph type="sldNum" sz="quarter" idx="5"/>
          </p:nvPr>
        </p:nvSpPr>
        <p:spPr/>
        <p:txBody>
          <a:bodyPr/>
          <a:lstStyle/>
          <a:p>
            <a:fld id="{B4008EB6-D09E-4580-8CD6-DDB14511944F}" type="slidenum">
              <a:rPr lang="en-US" smtClean="0"/>
              <a:pPr/>
              <a:t>9</a:t>
            </a:fld>
            <a:endParaRPr lang="en-US"/>
          </a:p>
        </p:txBody>
      </p:sp>
    </p:spTree>
    <p:extLst>
      <p:ext uri="{BB962C8B-B14F-4D97-AF65-F5344CB8AC3E}">
        <p14:creationId xmlns:p14="http://schemas.microsoft.com/office/powerpoint/2010/main" val="3720964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4AA1F-FA91-778C-FC78-8925C238BB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C7D304-EBB3-F79C-1D5B-B320A519B2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5C223-A6BA-15EC-8622-0D33D781F70C}"/>
              </a:ext>
            </a:extLst>
          </p:cNvPr>
          <p:cNvSpPr>
            <a:spLocks noGrp="1"/>
          </p:cNvSpPr>
          <p:nvPr>
            <p:ph type="body" idx="1"/>
          </p:nvPr>
        </p:nvSpPr>
        <p:spPr/>
        <p:txBody>
          <a:bodyPr/>
          <a:lstStyle/>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Changing workforce expectations:</a:t>
            </a:r>
            <a:r>
              <a:rPr lang="en-US" sz="1800" kern="100">
                <a:effectLst/>
                <a:latin typeface="Calibri" panose="020F0502020204030204" pitchFamily="34" charset="0"/>
                <a:ea typeface="Calibri" panose="020F0502020204030204" pitchFamily="34" charset="0"/>
                <a:cs typeface="Times New Roman" panose="02020603050405020304" pitchFamily="18" charset="0"/>
              </a:rPr>
              <a:t> As millennials and Gen Z gradually form most of the workforce, organizations need to adapt to fit the way they work. These individuals have grown up in a world of tailored experiences and collaboration through social media. To best leverage their abilities, organizations should be able to deliver more custom, streamlined, and collaborative digital experiences.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Increased costs for custom application development:</a:t>
            </a:r>
            <a:r>
              <a:rPr lang="en-US" sz="1800" kern="100">
                <a:effectLst/>
                <a:latin typeface="Calibri" panose="020F0502020204030204" pitchFamily="34" charset="0"/>
                <a:ea typeface="Calibri" panose="020F0502020204030204" pitchFamily="34" charset="0"/>
                <a:cs typeface="Times New Roman" panose="02020603050405020304" pitchFamily="18" charset="0"/>
              </a:rPr>
              <a:t> Building custom applications is time-consuming and expensive. You not only need to factor in the costs to initially custom develop an application, but you should also factor in the costs to maintain 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Need to become more agile:</a:t>
            </a:r>
            <a:r>
              <a:rPr lang="en-US" sz="1800" kern="100">
                <a:effectLst/>
                <a:latin typeface="Calibri" panose="020F0502020204030204" pitchFamily="34" charset="0"/>
                <a:ea typeface="Calibri" panose="020F0502020204030204" pitchFamily="34" charset="0"/>
                <a:cs typeface="Times New Roman" panose="02020603050405020304" pitchFamily="18" charset="0"/>
              </a:rPr>
              <a:t> Historically, solutions can take months to build and roll out. After deployment, it might take weeks to implement every minor change. We no longer have that luxury. Business strategies and needs change rapidly, so organizations must be able to quickly build solutions based on those changing requirements.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Need to scale development efficiently:</a:t>
            </a:r>
            <a:r>
              <a:rPr lang="en-US" sz="1800" kern="100">
                <a:effectLst/>
                <a:latin typeface="Calibri" panose="020F0502020204030204" pitchFamily="34" charset="0"/>
                <a:ea typeface="Calibri" panose="020F0502020204030204" pitchFamily="34" charset="0"/>
                <a:cs typeface="Times New Roman" panose="02020603050405020304" pitchFamily="18" charset="0"/>
              </a:rPr>
              <a:t> To meet ever-changing needs, organizations must alter the ways in which they develop solutions. By responsibly enabling citizen developers (Power Users) as part of development processes, we create hybrid development teams that empower the entire organization to grow.</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735980A-CC7E-FF0A-6850-78582216D08D}"/>
              </a:ext>
            </a:extLst>
          </p:cNvPr>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4F38C9A-47B1-4C1B-BC8F-E2D495F6A1C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3373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161616"/>
                </a:solidFill>
                <a:effectLst/>
                <a:latin typeface="Segoe UI" panose="020B0502040204020203" pitchFamily="34" charset="0"/>
              </a:rPr>
              <a:t>Power Apps is a rapid, low-code development environment that app makers can use for building custom apps for business needs. It's a suite of app development services with a scalable data platform (Microsoft Dataverse) and an ability to interact with cloud and on-premises data sources. With Power Apps, app makers can create web and mobile applications that run on all devices.</a:t>
            </a:r>
          </a:p>
          <a:p>
            <a:pPr algn="l"/>
            <a:r>
              <a:rPr lang="en-US" b="0" i="0">
                <a:solidFill>
                  <a:srgbClr val="161616"/>
                </a:solidFill>
                <a:effectLst/>
                <a:latin typeface="Segoe UI" panose="020B0502040204020203" pitchFamily="34" charset="0"/>
              </a:rPr>
              <a:t>Two types of applications that makers can build with Power Apps are:</a:t>
            </a:r>
          </a:p>
          <a:p>
            <a:pPr algn="l">
              <a:buFont typeface="Arial" panose="020B0604020202020204" pitchFamily="34" charset="0"/>
              <a:buChar char="•"/>
            </a:pPr>
            <a:r>
              <a:rPr lang="en-US" b="1" i="0">
                <a:solidFill>
                  <a:srgbClr val="161616"/>
                </a:solidFill>
                <a:effectLst/>
                <a:latin typeface="Segoe UI" panose="020B0502040204020203" pitchFamily="34" charset="0"/>
              </a:rPr>
              <a:t>Canvas applications</a:t>
            </a:r>
            <a:r>
              <a:rPr lang="en-US" b="0" i="0">
                <a:solidFill>
                  <a:srgbClr val="161616"/>
                </a:solidFill>
                <a:effectLst/>
                <a:latin typeface="Segoe UI" panose="020B0502040204020203" pitchFamily="34" charset="0"/>
              </a:rPr>
              <a:t> - Canvas apps are typically task-focused apps where makers can drag and drop different components and position them how they want to create a user interface.</a:t>
            </a:r>
          </a:p>
          <a:p>
            <a:pPr algn="l">
              <a:buFont typeface="Arial" panose="020B0604020202020204" pitchFamily="34" charset="0"/>
              <a:buChar char="•"/>
            </a:pPr>
            <a:r>
              <a:rPr lang="en-US" b="1" i="0">
                <a:solidFill>
                  <a:srgbClr val="161616"/>
                </a:solidFill>
                <a:effectLst/>
                <a:latin typeface="Segoe UI" panose="020B0502040204020203" pitchFamily="34" charset="0"/>
              </a:rPr>
              <a:t>Model-driven applications</a:t>
            </a:r>
            <a:r>
              <a:rPr lang="en-US" b="0" i="0">
                <a:solidFill>
                  <a:srgbClr val="161616"/>
                </a:solidFill>
                <a:effectLst/>
                <a:latin typeface="Segoe UI" panose="020B0502040204020203" pitchFamily="34" charset="0"/>
              </a:rPr>
              <a:t> - Model-driven apps are connected to Microsoft Dataverse. Makers build model-driven apps by adding different components, such as forms, views, charts, and dashboards, to tables by using an app designer tool.</a:t>
            </a:r>
          </a:p>
          <a:p>
            <a:pPr algn="l"/>
            <a:r>
              <a:rPr lang="en-US" b="0" i="0">
                <a:solidFill>
                  <a:srgbClr val="161616"/>
                </a:solidFill>
                <a:effectLst/>
                <a:latin typeface="Segoe UI" panose="020B0502040204020203" pitchFamily="34" charset="0"/>
              </a:rPr>
              <a:t>As an app maker, you need to determine what type of application you need to create based on what you need it to do. The most common type of app is a canvas application because you can connect them to multiple data sources and the user has complete control over the UI.</a:t>
            </a:r>
          </a:p>
          <a:p>
            <a:pPr algn="l"/>
            <a:r>
              <a:rPr lang="en-US" b="0" i="0">
                <a:solidFill>
                  <a:srgbClr val="161616"/>
                </a:solidFill>
                <a:effectLst/>
                <a:latin typeface="Segoe UI" panose="020B0502040204020203" pitchFamily="34" charset="0"/>
              </a:rPr>
              <a:t>This module explores when to use each type of app in more detail later.</a:t>
            </a:r>
          </a:p>
          <a:p>
            <a:pPr algn="l"/>
            <a:r>
              <a:rPr lang="en-US" b="0" i="0">
                <a:solidFill>
                  <a:srgbClr val="161616"/>
                </a:solidFill>
                <a:effectLst/>
                <a:latin typeface="Segoe UI" panose="020B0502040204020203" pitchFamily="34" charset="0"/>
              </a:rPr>
              <a:t>For more information about building applications with Power Apps, see the following documentation:</a:t>
            </a:r>
          </a:p>
          <a:p>
            <a:pPr algn="l">
              <a:buFont typeface="Arial" panose="020B0604020202020204" pitchFamily="34" charset="0"/>
              <a:buChar char="•"/>
            </a:pPr>
            <a:r>
              <a:rPr lang="en-US" b="0" i="0" u="none" strike="noStrike">
                <a:solidFill>
                  <a:srgbClr val="161616"/>
                </a:solidFill>
                <a:effectLst/>
                <a:latin typeface="Segoe UI" panose="020B0502040204020203" pitchFamily="34" charset="0"/>
                <a:hlinkClick r:id="rId3"/>
              </a:rPr>
              <a:t>Create a canvas app in Power Apps</a:t>
            </a:r>
            <a:endParaRPr lang="en-US" b="0" i="0">
              <a:solidFill>
                <a:srgbClr val="161616"/>
              </a:solidFill>
              <a:effectLst/>
              <a:latin typeface="Segoe UI" panose="020B0502040204020203" pitchFamily="34" charset="0"/>
            </a:endParaRPr>
          </a:p>
          <a:p>
            <a:pPr algn="l">
              <a:buFont typeface="Arial" panose="020B0604020202020204" pitchFamily="34" charset="0"/>
              <a:buChar char="•"/>
            </a:pPr>
            <a:r>
              <a:rPr lang="en-US" b="0" i="0" u="none" strike="noStrike">
                <a:solidFill>
                  <a:srgbClr val="161616"/>
                </a:solidFill>
                <a:effectLst/>
                <a:latin typeface="Segoe UI" panose="020B0502040204020203" pitchFamily="34" charset="0"/>
                <a:hlinkClick r:id="rId4"/>
              </a:rPr>
              <a:t>Create a model-driven application in Power Apps</a:t>
            </a:r>
            <a:endParaRPr lang="en-US" b="0" i="0">
              <a:solidFill>
                <a:srgbClr val="161616"/>
              </a:solidFill>
              <a:effectLst/>
              <a:latin typeface="Segoe UI" panose="020B0502040204020203" pitchFamily="34" charset="0"/>
            </a:endParaRPr>
          </a:p>
          <a:p>
            <a:pPr algn="l">
              <a:buFont typeface="Arial" panose="020B0604020202020204" pitchFamily="34" charset="0"/>
              <a:buChar char="•"/>
            </a:pPr>
            <a:r>
              <a:rPr lang="en-US" b="0" i="0" u="none" strike="noStrike">
                <a:solidFill>
                  <a:srgbClr val="161616"/>
                </a:solidFill>
                <a:effectLst/>
                <a:latin typeface="Segoe UI" panose="020B0502040204020203" pitchFamily="34" charset="0"/>
                <a:hlinkClick r:id="rId5"/>
              </a:rPr>
              <a:t>Get started using Dataverse</a:t>
            </a:r>
            <a:endParaRPr lang="en-US" b="0" i="0">
              <a:solidFill>
                <a:srgbClr val="161616"/>
              </a:solidFill>
              <a:effectLst/>
              <a:latin typeface="Segoe UI" panose="020B0502040204020203" pitchFamily="34" charset="0"/>
            </a:endParaRPr>
          </a:p>
          <a:p>
            <a:endParaRPr lang="en-US" altLang="zh-CN"/>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11</a:t>
            </a:fld>
            <a:endParaRPr lang="en-US"/>
          </a:p>
        </p:txBody>
      </p:sp>
    </p:spTree>
    <p:extLst>
      <p:ext uri="{BB962C8B-B14F-4D97-AF65-F5344CB8AC3E}">
        <p14:creationId xmlns:p14="http://schemas.microsoft.com/office/powerpoint/2010/main" val="525823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161616"/>
                </a:solidFill>
                <a:effectLst/>
                <a:latin typeface="Segoe UI" panose="020B0502040204020203" pitchFamily="34" charset="0"/>
              </a:rPr>
              <a:t>Organizations can use Power Automate to build automated workflows between applications and services. Power Automate helps automate repetitive business processes, such as communication, data collections, and decision approvals. Power Automate provides enterprise-grade automation that makers can use across an entire organization. Additionally, it provides a user-friendly UI for makers and individual users to create automations that simplify their daily activities.</a:t>
            </a:r>
          </a:p>
          <a:p>
            <a:pPr algn="l"/>
            <a:r>
              <a:rPr lang="en-US" b="0" i="0">
                <a:solidFill>
                  <a:srgbClr val="161616"/>
                </a:solidFill>
                <a:effectLst/>
                <a:latin typeface="Segoe UI" panose="020B0502040204020203" pitchFamily="34" charset="0"/>
              </a:rPr>
              <a:t>The four primary types of operations in Power Automate flows are:</a:t>
            </a:r>
          </a:p>
          <a:p>
            <a:pPr algn="l">
              <a:buFont typeface="Arial" panose="020B0604020202020204" pitchFamily="34" charset="0"/>
              <a:buChar char="•"/>
            </a:pPr>
            <a:r>
              <a:rPr lang="en-US" b="1" i="0">
                <a:solidFill>
                  <a:srgbClr val="161616"/>
                </a:solidFill>
                <a:effectLst/>
                <a:latin typeface="Segoe UI" panose="020B0502040204020203" pitchFamily="34" charset="0"/>
              </a:rPr>
              <a:t>Business process flows</a:t>
            </a:r>
            <a:r>
              <a:rPr lang="en-US" b="0" i="0">
                <a:solidFill>
                  <a:srgbClr val="161616"/>
                </a:solidFill>
                <a:effectLst/>
                <a:latin typeface="Segoe UI" panose="020B0502040204020203" pitchFamily="34" charset="0"/>
              </a:rPr>
              <a:t> - Use these flows in model-driven apps to help people get work done. These flows provide a streamlined user experience that leads people through the processes that their organization has defined for interactions that need to be advanced to some type of conclusion.</a:t>
            </a:r>
          </a:p>
          <a:p>
            <a:pPr algn="l">
              <a:buFont typeface="Arial" panose="020B0604020202020204" pitchFamily="34" charset="0"/>
              <a:buChar char="•"/>
            </a:pPr>
            <a:r>
              <a:rPr lang="en-US" b="1" i="0">
                <a:solidFill>
                  <a:srgbClr val="161616"/>
                </a:solidFill>
                <a:effectLst/>
                <a:latin typeface="Segoe UI" panose="020B0502040204020203" pitchFamily="34" charset="0"/>
              </a:rPr>
              <a:t>Cloud flows</a:t>
            </a:r>
            <a:r>
              <a:rPr lang="en-US" b="0" i="0">
                <a:solidFill>
                  <a:srgbClr val="161616"/>
                </a:solidFill>
                <a:effectLst/>
                <a:latin typeface="Segoe UI" panose="020B0502040204020203" pitchFamily="34" charset="0"/>
              </a:rPr>
              <a:t> - These flows are most frequently used. Cloud flows begin with a trigger, such as receiving an email from a specific person or a mention of your company in social media. When the flows are triggered, they also generally include one or more actions, such as creating a record in a different system or sending an approval request to someone.</a:t>
            </a:r>
          </a:p>
          <a:p>
            <a:pPr algn="l">
              <a:buFont typeface="Arial" panose="020B0604020202020204" pitchFamily="34" charset="0"/>
              <a:buChar char="•"/>
            </a:pPr>
            <a:r>
              <a:rPr lang="en-US" b="1" i="0">
                <a:solidFill>
                  <a:srgbClr val="161616"/>
                </a:solidFill>
                <a:effectLst/>
                <a:latin typeface="Segoe UI" panose="020B0502040204020203" pitchFamily="34" charset="0"/>
              </a:rPr>
              <a:t>Desktop flows</a:t>
            </a:r>
            <a:r>
              <a:rPr lang="en-US" b="0" i="0">
                <a:solidFill>
                  <a:srgbClr val="161616"/>
                </a:solidFill>
                <a:effectLst/>
                <a:latin typeface="Segoe UI" panose="020B0502040204020203" pitchFamily="34" charset="0"/>
              </a:rPr>
              <a:t> - Use these robotic process automation (RPA) flows to record yourself performing actions on your desktop or within a web browser. Then, you can trigger a flow to perform that process for you. You can also pass data in or get data out of the process so that you can automate "manual" business processes.</a:t>
            </a:r>
          </a:p>
          <a:p>
            <a:pPr algn="l">
              <a:buFont typeface="Arial" panose="020B0604020202020204" pitchFamily="34" charset="0"/>
              <a:buChar char="•"/>
            </a:pPr>
            <a:r>
              <a:rPr lang="en-US" b="1" i="0">
                <a:solidFill>
                  <a:srgbClr val="161616"/>
                </a:solidFill>
                <a:effectLst/>
                <a:latin typeface="Segoe UI" panose="020B0502040204020203" pitchFamily="34" charset="0"/>
              </a:rPr>
              <a:t>Process mining</a:t>
            </a:r>
            <a:r>
              <a:rPr lang="en-US" b="0" i="0">
                <a:solidFill>
                  <a:srgbClr val="161616"/>
                </a:solidFill>
                <a:effectLst/>
                <a:latin typeface="Segoe UI" panose="020B0502040204020203" pitchFamily="34" charset="0"/>
              </a:rPr>
              <a:t> - Use process mining and task mining in Power Automate to gain a better understanding of your business processes so that you can optimize them.</a:t>
            </a:r>
          </a:p>
          <a:p>
            <a:endParaRPr lang="en-US" altLang="zh-CN"/>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12</a:t>
            </a:fld>
            <a:endParaRPr lang="en-US"/>
          </a:p>
        </p:txBody>
      </p:sp>
    </p:spTree>
    <p:extLst>
      <p:ext uri="{BB962C8B-B14F-4D97-AF65-F5344CB8AC3E}">
        <p14:creationId xmlns:p14="http://schemas.microsoft.com/office/powerpoint/2010/main" val="4096616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90000"/>
              </a:lnSpc>
              <a:spcBef>
                <a:spcPts val="0"/>
              </a:spcBef>
              <a:spcAft>
                <a:spcPts val="340"/>
              </a:spcAft>
              <a:buClrTx/>
              <a:buSzTx/>
              <a:buFontTx/>
              <a:buNone/>
              <a:tabLst/>
              <a:defRPr/>
            </a:pPr>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13</a:t>
            </a:fld>
            <a:endParaRPr lang="en-US"/>
          </a:p>
        </p:txBody>
      </p:sp>
    </p:spTree>
    <p:extLst>
      <p:ext uri="{BB962C8B-B14F-4D97-AF65-F5344CB8AC3E}">
        <p14:creationId xmlns:p14="http://schemas.microsoft.com/office/powerpoint/2010/main" val="2209868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Do you find yourself downloading email attachments and then uploading the file to the database? Power Automate can help. Does the process of getting a new purchase order approved involve you taking a form from desk to desk to get sign-off? Power Automate can help. Do you have to log in to a website every morning, find the daily numbers, and then save those into another system? Power Automate can help.</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Automate is all about having computers manage repetitive tasks. Power Automate allows anyone with knowledge of the business process to create a repeatable flow that, when triggered, leaps into action and performs the process.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Common scenarios and capabilities of Power Automate: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Automating repetitive tasks like moving data from one system to another.</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Guiding a user through a process so they can complete the different stages.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Connecting to external data sources via one of the hundreds of connectors, or directly via an API.</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Automating desktop-based processes with robotic process automation (RPA) capabilities.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br>
              <a:rPr lang="en-US" sz="1800" kern="100">
                <a:effectLst/>
                <a:latin typeface="Calibri" panose="020F0502020204030204" pitchFamily="34" charset="0"/>
                <a:ea typeface="Calibri" panose="020F0502020204030204" pitchFamily="34" charset="0"/>
                <a:cs typeface="Times New Roman" panose="02020603050405020304" pitchFamily="18" charset="0"/>
              </a:rPr>
            </a:br>
            <a:r>
              <a:rPr lang="en-US" sz="1800" kern="100">
                <a:effectLst/>
                <a:latin typeface="Calibri" panose="020F0502020204030204" pitchFamily="34" charset="0"/>
                <a:ea typeface="Calibri" panose="020F0502020204030204" pitchFamily="34" charset="0"/>
                <a:cs typeface="Times New Roman" panose="02020603050405020304" pitchFamily="18" charset="0"/>
              </a:rPr>
              <a:t>We’ll dive into the example flow in the following slides.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14</a:t>
            </a:fld>
            <a:endParaRPr lang="en-US"/>
          </a:p>
        </p:txBody>
      </p:sp>
    </p:spTree>
    <p:extLst>
      <p:ext uri="{BB962C8B-B14F-4D97-AF65-F5344CB8AC3E}">
        <p14:creationId xmlns:p14="http://schemas.microsoft.com/office/powerpoint/2010/main" val="314690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410D5-9900-3B6A-6CA4-5A7E2B617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C7EF7-129E-09CF-CFD6-452B50EC9E5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43007CF-04DE-8221-FAF6-DE8E26DAB3EA}"/>
              </a:ext>
            </a:extLst>
          </p:cNvPr>
          <p:cNvSpPr>
            <a:spLocks noGrp="1"/>
          </p:cNvSpPr>
          <p:nvPr>
            <p:ph type="body" idx="1"/>
          </p:nvPr>
        </p:nvSpPr>
        <p:spPr/>
        <p:txBody>
          <a:bodyPr>
            <a:normAutofit/>
          </a:bodyPr>
          <a:lstStyle/>
          <a:p>
            <a:r>
              <a:t>You can use Power Automate to automate workflows between your favorite applications and services, sync files, get notifications, collect data, and much more.</a:t>
            </a:r>
          </a:p>
          <a:p>
            <a:r>
              <a:t>
For example, you can automate these tasks:</a:t>
            </a:r>
          </a:p>
          <a:p>
            <a:r>
              <a:t>
Instantly respond to high-priority notifications or emails.</a:t>
            </a:r>
          </a:p>
          <a:p>
            <a:r>
              <a:t>
Capture, track, and follow up with new sales leads.</a:t>
            </a:r>
          </a:p>
          <a:p>
            <a:r>
              <a:t>
Copy all email attachments to your OneDrive for Business account.</a:t>
            </a:r>
          </a:p>
          <a:p>
            <a:r>
              <a:t>
Collect data about your business, and share that information with your team.</a:t>
            </a:r>
          </a:p>
          <a:p>
            <a:r>
              <a:t>
Automate approval workflows.</a:t>
            </a:r>
          </a:p>
          <a:p>
            <a:r>
              <a:t>
A common use of Power Automate is to receive notifications. For example, you can instantly receive an email or a push notification on your phone whenever a sales lead is added to Dynamics 365 or Salesforce.</a:t>
            </a:r>
          </a:p>
        </p:txBody>
      </p:sp>
      <p:sp>
        <p:nvSpPr>
          <p:cNvPr id="4" name="Slide Number Placeholder 3">
            <a:extLst>
              <a:ext uri="{FF2B5EF4-FFF2-40B4-BE49-F238E27FC236}">
                <a16:creationId xmlns:a16="http://schemas.microsoft.com/office/drawing/2014/main" id="{B829BAA3-A84C-91B0-C52F-71F45AB175A9}"/>
              </a:ext>
            </a:extLst>
          </p:cNvPr>
          <p:cNvSpPr>
            <a:spLocks noGrp="1"/>
          </p:cNvSpPr>
          <p:nvPr>
            <p:ph type="sldNum" sz="quarter" idx="10"/>
          </p:nvPr>
        </p:nvSpPr>
        <p:spPr/>
        <p:txBody>
          <a:bodyPr/>
          <a:lstStyle/>
          <a:p>
            <a:fld id="{6101C5E1-D8E9-464D-A93E-CE21651935A7}" type="slidenum">
              <a:rPr lang="en-US" smtClean="0"/>
              <a:t>15</a:t>
            </a:fld>
            <a:endParaRPr lang="en-US"/>
          </a:p>
        </p:txBody>
      </p:sp>
    </p:spTree>
    <p:extLst>
      <p:ext uri="{BB962C8B-B14F-4D97-AF65-F5344CB8AC3E}">
        <p14:creationId xmlns:p14="http://schemas.microsoft.com/office/powerpoint/2010/main" val="3554011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4C9D6-7C35-0E31-BF68-25082CC3BA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C724C-2D93-59EA-F441-27BE216E741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FAD47E4-722D-6E3D-3B1F-E73EFCDE4266}"/>
              </a:ext>
            </a:extLst>
          </p:cNvPr>
          <p:cNvSpPr>
            <a:spLocks noGrp="1"/>
          </p:cNvSpPr>
          <p:nvPr>
            <p:ph type="body" idx="1"/>
          </p:nvPr>
        </p:nvSpPr>
        <p:spPr/>
        <p:txBody>
          <a:bodyPr>
            <a:normAutofit fontScale="52500" lnSpcReduction="20000"/>
          </a:bodyPr>
          <a:lstStyle/>
          <a:p>
            <a:r>
              <a:t>Let's jump into Power Automate, and we'll show you around. We have tons of information for you to learn about how to use Power Automate.</a:t>
            </a:r>
          </a:p>
          <a:p>
            <a:r>
              <a:t>
When you sign in to Power Automate, you'll find these menus:</a:t>
            </a:r>
          </a:p>
          <a:p>
            <a:r>
              <a:t>
Action items, where you can manage approvals and business process flows.</a:t>
            </a:r>
          </a:p>
          <a:p>
            <a:r>
              <a:t>
My flows, where your flows reside.</a:t>
            </a:r>
          </a:p>
          <a:p>
            <a:r>
              <a:t>
Create, where you start a new flow.</a:t>
            </a:r>
          </a:p>
          <a:p>
            <a:r>
              <a:t>
Templates, where you can take a look at some of the most popular templates. These should give you some great ideas for flows you want to try.</a:t>
            </a:r>
          </a:p>
          <a:p>
            <a:r>
              <a:t>
Connectors, where you can connect from one service to another.</a:t>
            </a:r>
          </a:p>
          <a:p>
            <a:r>
              <a:t>
Data, where you can access </a:t>
            </a:r>
            <a:r>
              <a:rPr lang="en-US"/>
              <a:t>tables</a:t>
            </a:r>
            <a:r>
              <a:t>, connections, custom connectors and gateways.</a:t>
            </a:r>
          </a:p>
          <a:p>
            <a:r>
              <a:t>
Solutions, where you can manage your solutions.</a:t>
            </a:r>
          </a:p>
          <a:p>
            <a:r>
              <a:t>
Learn, where you can find information that will help you quickly ramp up on Power Automate.</a:t>
            </a:r>
          </a:p>
          <a:p>
            <a:r>
              <a:t>
For now, let's focus on the ? menu next to your login, which has these options:</a:t>
            </a:r>
          </a:p>
          <a:p>
            <a:r>
              <a:t>
Documentation is where our advanced topics reside. If you want to really understand a feature or function, you can do a deep dive here to figure things out.</a:t>
            </a:r>
          </a:p>
          <a:p>
            <a:r>
              <a:t>
Learn has learning paths to guide you through using Power Automate, all the way from beginning techniques to advanced scenarios.</a:t>
            </a:r>
          </a:p>
          <a:p>
            <a:r>
              <a:t>
Support is a great landing place to find help.</a:t>
            </a:r>
          </a:p>
          <a:p>
            <a:r>
              <a:t>
Roadmap is where you can get a glimpse into what will be made in the next product update.</a:t>
            </a:r>
          </a:p>
          <a:p>
            <a:r>
              <a:t>
Community is a place to plug into and find out how other people use Power Automate.</a:t>
            </a:r>
          </a:p>
          <a:p>
            <a:r>
              <a:t>
Give Feedback taps into a community of power users, and is where you can send comments and questions to developers and other experienced users.</a:t>
            </a:r>
          </a:p>
          <a:p>
            <a:r>
              <a:t>
Blog keeps you up to date about the most recent developments and releases in the Power Automate ecosystem.</a:t>
            </a:r>
          </a:p>
          <a:p>
            <a:r>
              <a:t>
Pricing can help you choose the right plan for you or your business.</a:t>
            </a:r>
          </a:p>
          <a:p>
            <a:r>
              <a:t>
</a:t>
            </a:r>
          </a:p>
        </p:txBody>
      </p:sp>
      <p:sp>
        <p:nvSpPr>
          <p:cNvPr id="4" name="Slide Number Placeholder 3">
            <a:extLst>
              <a:ext uri="{FF2B5EF4-FFF2-40B4-BE49-F238E27FC236}">
                <a16:creationId xmlns:a16="http://schemas.microsoft.com/office/drawing/2014/main" id="{7B655B67-0633-C09B-C25B-6F4DE8BF2819}"/>
              </a:ext>
            </a:extLst>
          </p:cNvPr>
          <p:cNvSpPr>
            <a:spLocks noGrp="1"/>
          </p:cNvSpPr>
          <p:nvPr>
            <p:ph type="sldNum" sz="quarter" idx="10"/>
          </p:nvPr>
        </p:nvSpPr>
        <p:spPr/>
        <p:txBody>
          <a:bodyPr/>
          <a:lstStyle/>
          <a:p>
            <a:fld id="{6101C5E1-D8E9-464D-A93E-CE21651935A7}" type="slidenum">
              <a:rPr lang="en-US" smtClean="0"/>
              <a:t>16</a:t>
            </a:fld>
            <a:endParaRPr lang="en-US"/>
          </a:p>
        </p:txBody>
      </p:sp>
    </p:spTree>
    <p:extLst>
      <p:ext uri="{BB962C8B-B14F-4D97-AF65-F5344CB8AC3E}">
        <p14:creationId xmlns:p14="http://schemas.microsoft.com/office/powerpoint/2010/main" val="878078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Automate works by creating flows</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there are three types: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Event driven flows</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these are flows that you build with a trigger that has one or more actions. Thanks to the existing connectors, there’s a multitude of triggers and actions available. You’ll see these as “My flows” and “Team flows” in Power Automate. The only difference between a My flow and a Team flow is ownership. With a My flow, you are the sole owner, while a Team flow has more than one owner.</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Business process flows</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these flows are built to augment the experience when using model-driven apps and Dataverse. Use these to create a guided experience in your model-driven apps.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Desktop flows</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formerly known as UI flows. These RPA flows allow you to record yourself completing actions on your desktop, or within a web browser. You can then trigger a flow to do that process for you. You can also pass data in or get data out of the process, so you can automate even "manual" business processes.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17</a:t>
            </a:fld>
            <a:endParaRPr lang="en-US"/>
          </a:p>
        </p:txBody>
      </p:sp>
    </p:spTree>
    <p:extLst>
      <p:ext uri="{BB962C8B-B14F-4D97-AF65-F5344CB8AC3E}">
        <p14:creationId xmlns:p14="http://schemas.microsoft.com/office/powerpoint/2010/main" val="1466752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F4A7C-AE87-8B56-B676-57DEB1300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EC986-12D0-9867-A910-63DA3927F91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972C887-7EC8-B382-BDC6-6F14F14D0699}"/>
              </a:ext>
            </a:extLst>
          </p:cNvPr>
          <p:cNvSpPr>
            <a:spLocks noGrp="1"/>
          </p:cNvSpPr>
          <p:nvPr>
            <p:ph type="body" idx="1"/>
          </p:nvPr>
        </p:nvSpPr>
        <p:spPr/>
        <p:txBody>
          <a:bodyPr>
            <a:normAutofit/>
          </a:bodyPr>
          <a:lstStyle/>
          <a:p>
            <a:r>
              <a:rPr lang="en-US" sz="900">
                <a:latin typeface="+mj-lt"/>
              </a:rPr>
              <a:t>Home: </a:t>
            </a:r>
            <a:r>
              <a:rPr lang="en-US" sz="900"/>
              <a:t>Takes you to the main screen for Power Automate</a:t>
            </a:r>
          </a:p>
          <a:p>
            <a:pPr marL="171450" indent="-171450">
              <a:buFont typeface="Arial" panose="020B0604020202020204" pitchFamily="34" charset="0"/>
              <a:buChar char="•"/>
            </a:pPr>
            <a:r>
              <a:rPr lang="en-US" sz="900">
                <a:latin typeface="+mj-lt"/>
              </a:rPr>
              <a:t>Create</a:t>
            </a:r>
            <a:r>
              <a:rPr lang="en-US" sz="900"/>
              <a:t>: Where you start a new flow</a:t>
            </a:r>
          </a:p>
          <a:p>
            <a:pPr marL="171450" indent="-171450">
              <a:buFont typeface="Arial" panose="020B0604020202020204" pitchFamily="34" charset="0"/>
              <a:buChar char="•"/>
            </a:pPr>
            <a:r>
              <a:rPr lang="en-US" sz="900">
                <a:latin typeface="+mj-lt"/>
              </a:rPr>
              <a:t>Templates</a:t>
            </a:r>
            <a:r>
              <a:rPr lang="en-US" sz="900"/>
              <a:t>: Where you can look at popular templates </a:t>
            </a:r>
          </a:p>
          <a:p>
            <a:pPr marL="171450" indent="-171450">
              <a:buFont typeface="Arial" panose="020B0604020202020204" pitchFamily="34" charset="0"/>
              <a:buChar char="•"/>
            </a:pPr>
            <a:r>
              <a:rPr lang="en-US" sz="900">
                <a:latin typeface="+mj-lt"/>
              </a:rPr>
              <a:t>Learn: </a:t>
            </a:r>
            <a:r>
              <a:rPr lang="en-US" sz="900"/>
              <a:t>Where you can find training content related to Power Automate </a:t>
            </a:r>
          </a:p>
          <a:p>
            <a:pPr marL="171450" indent="-171450">
              <a:buFont typeface="Arial" panose="020B0604020202020204" pitchFamily="34" charset="0"/>
              <a:buChar char="•"/>
            </a:pPr>
            <a:r>
              <a:rPr lang="en-US" sz="900">
                <a:latin typeface="+mj-lt"/>
              </a:rPr>
              <a:t>My flows</a:t>
            </a:r>
            <a:r>
              <a:rPr lang="en-US" sz="900"/>
              <a:t>: Where your flows reside </a:t>
            </a:r>
          </a:p>
          <a:p>
            <a:pPr marL="171450" indent="-171450">
              <a:buFont typeface="Arial" panose="020B0604020202020204" pitchFamily="34" charset="0"/>
              <a:buChar char="•"/>
            </a:pPr>
            <a:r>
              <a:rPr lang="en-US" sz="900">
                <a:latin typeface="+mj-lt"/>
              </a:rPr>
              <a:t>Approvals</a:t>
            </a:r>
            <a:r>
              <a:rPr lang="en-US" sz="900"/>
              <a:t>: Where you manage approvals and business process flows</a:t>
            </a:r>
          </a:p>
          <a:p>
            <a:pPr marL="171450" indent="-171450">
              <a:buFont typeface="Arial" panose="020B0604020202020204" pitchFamily="34" charset="0"/>
              <a:buChar char="•"/>
            </a:pPr>
            <a:r>
              <a:rPr lang="en-US" sz="900">
                <a:latin typeface="+mj-lt"/>
              </a:rPr>
              <a:t>Process Mining: </a:t>
            </a:r>
            <a:r>
              <a:rPr lang="en-US" sz="900"/>
              <a:t>Where you can use process mining features to optimize your business processes</a:t>
            </a:r>
          </a:p>
          <a:p>
            <a:pPr marL="171450" indent="-171450">
              <a:buFont typeface="Arial" panose="020B0604020202020204" pitchFamily="34" charset="0"/>
              <a:buChar char="•"/>
            </a:pPr>
            <a:r>
              <a:rPr lang="en-US" sz="900">
                <a:latin typeface="+mj-lt"/>
              </a:rPr>
              <a:t>Solutions</a:t>
            </a:r>
            <a:r>
              <a:rPr lang="en-US" sz="900"/>
              <a:t>: Where you can manage your solutions</a:t>
            </a:r>
          </a:p>
          <a:p>
            <a:pPr marL="171450" indent="-171450">
              <a:buFont typeface="Arial" panose="020B0604020202020204" pitchFamily="34" charset="0"/>
              <a:buChar char="•"/>
            </a:pPr>
            <a:endParaRPr lang="en-US" sz="900"/>
          </a:p>
          <a:p>
            <a:pPr marL="0" indent="0">
              <a:buFont typeface="Arial" panose="020B0604020202020204" pitchFamily="34" charset="0"/>
              <a:buNone/>
            </a:pPr>
            <a:r>
              <a:rPr lang="en-US" sz="900"/>
              <a:t>Other items that you may see</a:t>
            </a:r>
          </a:p>
          <a:p>
            <a:pPr marL="171450" indent="-171450">
              <a:buFont typeface="Arial" panose="020B0604020202020204" pitchFamily="34" charset="0"/>
              <a:buChar char="•"/>
            </a:pPr>
            <a:r>
              <a:rPr lang="en-US" sz="900"/>
              <a:t>AI Hub:</a:t>
            </a:r>
          </a:p>
          <a:p>
            <a:pPr marL="171450" indent="-171450">
              <a:buFont typeface="Arial" panose="020B0604020202020204" pitchFamily="34" charset="0"/>
              <a:buChar char="•"/>
            </a:pPr>
            <a:r>
              <a:rPr lang="en-US" sz="900"/>
              <a:t>Tables:</a:t>
            </a:r>
          </a:p>
          <a:p>
            <a:pPr marL="171450" indent="-171450">
              <a:buFont typeface="Arial" panose="020B0604020202020204" pitchFamily="34" charset="0"/>
              <a:buChar char="•"/>
            </a:pPr>
            <a:r>
              <a:rPr lang="en-US" sz="900"/>
              <a:t>Connections:</a:t>
            </a:r>
          </a:p>
          <a:p>
            <a:pPr marL="171450" indent="-171450">
              <a:buFont typeface="Arial" panose="020B0604020202020204" pitchFamily="34" charset="0"/>
              <a:buChar char="•"/>
            </a:pPr>
            <a:r>
              <a:rPr lang="en-US" sz="900"/>
              <a:t>Desktop flow Activity:</a:t>
            </a:r>
          </a:p>
          <a:p>
            <a:pPr marL="171450" indent="-171450">
              <a:buFont typeface="Arial" panose="020B0604020202020204" pitchFamily="34" charset="0"/>
              <a:buChar char="•"/>
            </a:pPr>
            <a:r>
              <a:rPr lang="en-US" sz="900"/>
              <a:t>Cloud flow activity</a:t>
            </a:r>
          </a:p>
          <a:p>
            <a:pPr marL="171450" indent="-171450">
              <a:buFont typeface="Arial" panose="020B0604020202020204" pitchFamily="34" charset="0"/>
              <a:buChar char="•"/>
            </a:pPr>
            <a:r>
              <a:rPr lang="en-US" sz="900"/>
              <a:t>Work queues</a:t>
            </a:r>
          </a:p>
          <a:p>
            <a:pPr marL="171450" indent="-171450">
              <a:buFont typeface="Arial" panose="020B0604020202020204" pitchFamily="34" charset="0"/>
              <a:buChar char="•"/>
            </a:pPr>
            <a:r>
              <a:rPr lang="en-US" sz="900"/>
              <a:t>Machines: </a:t>
            </a:r>
          </a:p>
        </p:txBody>
      </p:sp>
      <p:sp>
        <p:nvSpPr>
          <p:cNvPr id="4" name="Slide Number Placeholder 3">
            <a:extLst>
              <a:ext uri="{FF2B5EF4-FFF2-40B4-BE49-F238E27FC236}">
                <a16:creationId xmlns:a16="http://schemas.microsoft.com/office/drawing/2014/main" id="{CB313B6D-2B62-C673-1385-A2070EC56C34}"/>
              </a:ext>
            </a:extLst>
          </p:cNvPr>
          <p:cNvSpPr>
            <a:spLocks noGrp="1"/>
          </p:cNvSpPr>
          <p:nvPr>
            <p:ph type="sldNum" sz="quarter" idx="10"/>
          </p:nvPr>
        </p:nvSpPr>
        <p:spPr/>
        <p:txBody>
          <a:bodyPr/>
          <a:lstStyle/>
          <a:p>
            <a:fld id="{6101C5E1-D8E9-464D-A93E-CE21651935A7}" type="slidenum">
              <a:rPr lang="en-US" smtClean="0"/>
              <a:t>18</a:t>
            </a:fld>
            <a:endParaRPr lang="en-US"/>
          </a:p>
        </p:txBody>
      </p:sp>
    </p:spTree>
    <p:extLst>
      <p:ext uri="{BB962C8B-B14F-4D97-AF65-F5344CB8AC3E}">
        <p14:creationId xmlns:p14="http://schemas.microsoft.com/office/powerpoint/2010/main" val="2044068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Most organizations have some type of approval process that could benefit from automation. For example: </a:t>
            </a:r>
          </a:p>
          <a:p>
            <a:endParaRPr lang="en-US"/>
          </a:p>
          <a:p>
            <a:pPr marL="171450" indent="-171450">
              <a:buFont typeface="Arial" panose="020B0604020202020204" pitchFamily="34" charset="0"/>
              <a:buChar char="•"/>
            </a:pPr>
            <a:r>
              <a:rPr lang="en-US"/>
              <a:t>Time off</a:t>
            </a:r>
          </a:p>
          <a:p>
            <a:pPr marL="171450" indent="-171450">
              <a:buFont typeface="Arial" panose="020B0604020202020204" pitchFamily="34" charset="0"/>
              <a:buChar char="•"/>
            </a:pPr>
            <a:r>
              <a:rPr lang="en-US"/>
              <a:t>Invoice approval</a:t>
            </a:r>
          </a:p>
          <a:p>
            <a:pPr marL="171450" indent="-171450">
              <a:buFont typeface="Arial" panose="020B0604020202020204" pitchFamily="34" charset="0"/>
              <a:buChar char="•"/>
            </a:pPr>
            <a:r>
              <a:rPr lang="en-US"/>
              <a:t>Project sign-off</a:t>
            </a: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19</a:t>
            </a:fld>
            <a:endParaRPr lang="en-US"/>
          </a:p>
        </p:txBody>
      </p:sp>
    </p:spTree>
    <p:extLst>
      <p:ext uri="{BB962C8B-B14F-4D97-AF65-F5344CB8AC3E}">
        <p14:creationId xmlns:p14="http://schemas.microsoft.com/office/powerpoint/2010/main" val="974893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11FCA-4AF8-4B69-91B7-01239A1BBE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01D995-F303-4407-828B-4E36EE45F7B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80C2053-22FD-AB6A-52E8-203416D02FAD}"/>
              </a:ext>
            </a:extLst>
          </p:cNvPr>
          <p:cNvSpPr>
            <a:spLocks noGrp="1"/>
          </p:cNvSpPr>
          <p:nvPr>
            <p:ph type="body" idx="1"/>
          </p:nvPr>
        </p:nvSpPr>
        <p:spPr/>
        <p:txBody>
          <a:bodyPr>
            <a:normAutofit/>
          </a:bodyPr>
          <a:lstStyle/>
          <a:p>
            <a:r>
              <a:rPr lang="en-US" sz="1200" b="0" i="0" kern="1200">
                <a:solidFill>
                  <a:schemeClr val="tx1"/>
                </a:solidFill>
                <a:effectLst/>
                <a:latin typeface="+mn-lt"/>
                <a:ea typeface="+mn-ea"/>
                <a:cs typeface="+mn-cs"/>
              </a:rPr>
              <a:t>Approvals are a great process to build in Power Automate. They are often defined yet manual. Check out the following scenario for an example:</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 user starts the process by going into a Power Apps app and creating a purchase order request. Once they submit the request, the information is sent to a Power Automate flow.</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flow can be built to evaluate the request and then route the request based on criteria such as submitting user and request amount. The first action could be to send the request to the user's manager. The manager could be automatically retrieved from Azure AD, avoiding prompting for duplicate information.</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Here is the starting point of the flow.</a:t>
            </a:r>
          </a:p>
          <a:p>
            <a:endParaRPr/>
          </a:p>
        </p:txBody>
      </p:sp>
      <p:sp>
        <p:nvSpPr>
          <p:cNvPr id="4" name="Slide Number Placeholder 3">
            <a:extLst>
              <a:ext uri="{FF2B5EF4-FFF2-40B4-BE49-F238E27FC236}">
                <a16:creationId xmlns:a16="http://schemas.microsoft.com/office/drawing/2014/main" id="{006ED8AA-0415-AA2F-985E-C6B7289006D5}"/>
              </a:ext>
            </a:extLst>
          </p:cNvPr>
          <p:cNvSpPr>
            <a:spLocks noGrp="1"/>
          </p:cNvSpPr>
          <p:nvPr>
            <p:ph type="sldNum" sz="quarter" idx="10"/>
          </p:nvPr>
        </p:nvSpPr>
        <p:spPr/>
        <p:txBody>
          <a:bodyPr/>
          <a:lstStyle/>
          <a:p>
            <a:fld id="{6101C5E1-D8E9-464D-A93E-CE21651935A7}" type="slidenum">
              <a:rPr lang="en-US" smtClean="0"/>
              <a:t>20</a:t>
            </a:fld>
            <a:endParaRPr lang="en-US"/>
          </a:p>
        </p:txBody>
      </p:sp>
    </p:spTree>
    <p:extLst>
      <p:ext uri="{BB962C8B-B14F-4D97-AF65-F5344CB8AC3E}">
        <p14:creationId xmlns:p14="http://schemas.microsoft.com/office/powerpoint/2010/main" val="123364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C5A17-3C7D-FEFA-1C50-A3EE54DE21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7E9A1F-E345-87D2-BA0A-4158B41851F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888FF77-D251-DC03-5AEB-5C9B4B9D904D}"/>
              </a:ext>
            </a:extLst>
          </p:cNvPr>
          <p:cNvSpPr>
            <a:spLocks noGrp="1"/>
          </p:cNvSpPr>
          <p:nvPr>
            <p:ph type="body" idx="1"/>
          </p:nvPr>
        </p:nvSpPr>
        <p:spPr/>
        <p:txBody>
          <a:bodyPr>
            <a:normAutofit/>
          </a:bodyPr>
          <a:lstStyle/>
          <a:p>
            <a:r>
              <a:rPr lang="en-US" sz="1200" b="0" i="0" kern="1200">
                <a:solidFill>
                  <a:schemeClr val="tx1"/>
                </a:solidFill>
                <a:effectLst/>
                <a:latin typeface="+mn-lt"/>
                <a:ea typeface="+mn-ea"/>
                <a:cs typeface="+mn-cs"/>
              </a:rPr>
              <a:t>After the manager receives the approval and approves, the flow can then provide conditional logic. Typically this might be something like if the purchase order request is greater than $10,000 send it to VP if not then automatically approve the purchase order.</a:t>
            </a:r>
          </a:p>
          <a:p>
            <a:r>
              <a:rPr lang="en-US" sz="1200" b="0" i="0" kern="1200">
                <a:solidFill>
                  <a:schemeClr val="tx1"/>
                </a:solidFill>
                <a:effectLst/>
                <a:latin typeface="+mn-lt"/>
                <a:ea typeface="+mn-ea"/>
                <a:cs typeface="+mn-cs"/>
              </a:rPr>
              <a:t>Here is an example of what this flow may look like.</a:t>
            </a:r>
          </a:p>
          <a:p>
            <a:endParaRPr/>
          </a:p>
        </p:txBody>
      </p:sp>
      <p:sp>
        <p:nvSpPr>
          <p:cNvPr id="4" name="Slide Number Placeholder 3">
            <a:extLst>
              <a:ext uri="{FF2B5EF4-FFF2-40B4-BE49-F238E27FC236}">
                <a16:creationId xmlns:a16="http://schemas.microsoft.com/office/drawing/2014/main" id="{C7150BEB-C254-C04E-49B0-EF4C657D5B35}"/>
              </a:ext>
            </a:extLst>
          </p:cNvPr>
          <p:cNvSpPr>
            <a:spLocks noGrp="1"/>
          </p:cNvSpPr>
          <p:nvPr>
            <p:ph type="sldNum" sz="quarter" idx="10"/>
          </p:nvPr>
        </p:nvSpPr>
        <p:spPr/>
        <p:txBody>
          <a:bodyPr/>
          <a:lstStyle/>
          <a:p>
            <a:fld id="{6101C5E1-D8E9-464D-A93E-CE21651935A7}" type="slidenum">
              <a:rPr lang="en-US" smtClean="0"/>
              <a:t>21</a:t>
            </a:fld>
            <a:endParaRPr lang="en-US"/>
          </a:p>
        </p:txBody>
      </p:sp>
    </p:spTree>
    <p:extLst>
      <p:ext uri="{BB962C8B-B14F-4D97-AF65-F5344CB8AC3E}">
        <p14:creationId xmlns:p14="http://schemas.microsoft.com/office/powerpoint/2010/main" val="1328091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 you can see, even the business process has many decision points. Your flow easily handles the decisions without you writing any code.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22</a:t>
            </a:fld>
            <a:endParaRPr lang="en-US"/>
          </a:p>
        </p:txBody>
      </p:sp>
    </p:spTree>
    <p:extLst>
      <p:ext uri="{BB962C8B-B14F-4D97-AF65-F5344CB8AC3E}">
        <p14:creationId xmlns:p14="http://schemas.microsoft.com/office/powerpoint/2010/main" val="2421558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Manual, repetitive, and error-prone tasks are a drag on the strategic thinking needed to drive my business forward. To improve business processes, organizations need an efficient way to scale automation across my organization.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Some of the ways they can do this in Power Automate is by using Microsoft’s cloud services and a combination of digital process automation (DPA) and robotic process automation (RPA) in one single automation platform. Key capabilities include: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Automate legacy software using bots and screen scraping (without APIs), with SaaS-based RPA.</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Automate across your widely used first- and third-party apps and services (275-plus) without APIs.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Automate is an end-to-end platform for data integration across on-premises software and cloud services.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Integrate your data from Dataverse to get a holistic view across your business.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Natively integrates with Microsoft’s three largest cloud services: Azure, Microsoft 365, and Dynamics 365.</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Capitalize on cost-effective pricing for individuals and teams that scales to your needs.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DPA enables everyone to do their jobs without having to wait for information or request additional access.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23</a:t>
            </a:fld>
            <a:endParaRPr lang="en-US"/>
          </a:p>
        </p:txBody>
      </p:sp>
    </p:spTree>
    <p:extLst>
      <p:ext uri="{BB962C8B-B14F-4D97-AF65-F5344CB8AC3E}">
        <p14:creationId xmlns:p14="http://schemas.microsoft.com/office/powerpoint/2010/main" val="1731335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947A-8533-83B4-FE1A-B0FBEBD45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C5DD31-F085-9AF8-E512-2FDCCA0D7B4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6CA8340-0A0B-2E9A-BF91-40CE829738A3}"/>
              </a:ext>
            </a:extLst>
          </p:cNvPr>
          <p:cNvSpPr>
            <a:spLocks noGrp="1"/>
          </p:cNvSpPr>
          <p:nvPr>
            <p:ph type="body" idx="1"/>
          </p:nvPr>
        </p:nvSpPr>
        <p:spPr/>
        <p:txBody>
          <a:bodyPr>
            <a:normAutofit/>
          </a:bodyPr>
          <a:lstStyle/>
          <a:p>
            <a:r>
              <a:rPr lang="en-US" sz="1200" b="0" i="0" kern="1200">
                <a:solidFill>
                  <a:schemeClr val="tx1"/>
                </a:solidFill>
                <a:effectLst/>
                <a:latin typeface="+mn-lt"/>
                <a:ea typeface="+mn-ea"/>
                <a:cs typeface="+mn-cs"/>
              </a:rPr>
              <a:t>Event driven flows - These are flows that you build with a trigger and then one or more actions. There are a multitude of triggers and actions available, thanks to the existing connectors. You will see these as My flows and Team flows in Power Automate. The only difference between a My flow and a Team flow is ownership. With a My flow you are the sole owner, while a Team flow has more than one owner.</a:t>
            </a:r>
          </a:p>
          <a:p>
            <a:r>
              <a:rPr lang="en-US" sz="1200" b="0" i="0" kern="1200">
                <a:solidFill>
                  <a:schemeClr val="tx1"/>
                </a:solidFill>
                <a:effectLst/>
                <a:latin typeface="+mn-lt"/>
                <a:ea typeface="+mn-ea"/>
                <a:cs typeface="+mn-cs"/>
              </a:rPr>
              <a:t>Business process flows - These flows are built to augment the experience when using Model-driven apps and the </a:t>
            </a:r>
            <a:r>
              <a:rPr lang="en-US" altLang="zh-CN" sz="1800">
                <a:effectLst/>
                <a:latin typeface="Calibri" panose="020F0502020204030204" pitchFamily="34" charset="0"/>
                <a:ea typeface="PMingLiU" panose="02020500000000000000" pitchFamily="18" charset="-120"/>
              </a:rPr>
              <a:t>Microsoft </a:t>
            </a:r>
            <a:r>
              <a:rPr lang="en-US" altLang="zh-CN" sz="1800" err="1">
                <a:effectLst/>
                <a:latin typeface="Calibri" panose="020F0502020204030204" pitchFamily="34" charset="0"/>
                <a:ea typeface="PMingLiU" panose="02020500000000000000" pitchFamily="18" charset="-120"/>
              </a:rPr>
              <a:t>Dataverse</a:t>
            </a:r>
            <a:r>
              <a:rPr lang="en-US" sz="1200" b="0" i="0" kern="1200">
                <a:solidFill>
                  <a:schemeClr val="tx1"/>
                </a:solidFill>
                <a:effectLst/>
                <a:latin typeface="+mn-lt"/>
                <a:ea typeface="+mn-ea"/>
                <a:cs typeface="+mn-cs"/>
              </a:rPr>
              <a:t>. Use these to create a guided experience in your Model-driven apps.</a:t>
            </a:r>
          </a:p>
          <a:p>
            <a:r>
              <a:rPr lang="en-US" sz="1200" b="0" i="0" kern="1200">
                <a:solidFill>
                  <a:schemeClr val="tx1"/>
                </a:solidFill>
                <a:effectLst/>
                <a:latin typeface="+mn-lt"/>
                <a:ea typeface="+mn-ea"/>
                <a:cs typeface="+mn-cs"/>
              </a:rPr>
              <a:t>UI flows - These robotic process automation (RPA) flows allow you to row yourself performing actions on your desktop or within a web browser. You can then trigger a flow to perform that process for you. You can also pass data in or get data out of the process, letting you automate even "manual" business processes.</a:t>
            </a:r>
          </a:p>
        </p:txBody>
      </p:sp>
      <p:sp>
        <p:nvSpPr>
          <p:cNvPr id="4" name="Slide Number Placeholder 3">
            <a:extLst>
              <a:ext uri="{FF2B5EF4-FFF2-40B4-BE49-F238E27FC236}">
                <a16:creationId xmlns:a16="http://schemas.microsoft.com/office/drawing/2014/main" id="{C5F834F8-44C7-9325-69BE-9889FDEEDF13}"/>
              </a:ext>
            </a:extLst>
          </p:cNvPr>
          <p:cNvSpPr>
            <a:spLocks noGrp="1"/>
          </p:cNvSpPr>
          <p:nvPr>
            <p:ph type="sldNum" sz="quarter" idx="10"/>
          </p:nvPr>
        </p:nvSpPr>
        <p:spPr/>
        <p:txBody>
          <a:bodyPr/>
          <a:lstStyle/>
          <a:p>
            <a:fld id="{6101C5E1-D8E9-464D-A93E-CE21651935A7}" type="slidenum">
              <a:rPr lang="en-US" smtClean="0"/>
              <a:t>24</a:t>
            </a:fld>
            <a:endParaRPr lang="en-US"/>
          </a:p>
        </p:txBody>
      </p:sp>
    </p:spTree>
    <p:extLst>
      <p:ext uri="{BB962C8B-B14F-4D97-AF65-F5344CB8AC3E}">
        <p14:creationId xmlns:p14="http://schemas.microsoft.com/office/powerpoint/2010/main" val="2981723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E25B9-407E-B783-0FAF-DF04B3DAF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5F932-62FA-88DE-6344-55035329AF28}"/>
              </a:ext>
            </a:extLst>
          </p:cNvPr>
          <p:cNvSpPr>
            <a:spLocks noGrp="1" noRot="1" noChangeAspect="1"/>
          </p:cNvSpPr>
          <p:nvPr>
            <p:ph type="sldImg"/>
          </p:nvPr>
        </p:nvSpPr>
        <p:spPr>
          <a:xfrm>
            <a:off x="3309938" y="827088"/>
            <a:ext cx="3455987" cy="1944687"/>
          </a:xfrm>
        </p:spPr>
      </p:sp>
      <p:sp>
        <p:nvSpPr>
          <p:cNvPr id="3" name="Notes Placeholder 2">
            <a:extLst>
              <a:ext uri="{FF2B5EF4-FFF2-40B4-BE49-F238E27FC236}">
                <a16:creationId xmlns:a16="http://schemas.microsoft.com/office/drawing/2014/main" id="{D04E8B20-4C72-1FD8-A022-FD05A43E936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Other examples of actions include sending an email, posting a tweet, and starting an approval.</a:t>
            </a:r>
          </a:p>
          <a:p>
            <a:endParaRPr lang="en-US"/>
          </a:p>
        </p:txBody>
      </p:sp>
      <p:sp>
        <p:nvSpPr>
          <p:cNvPr id="4" name="Slide Number Placeholder 3">
            <a:extLst>
              <a:ext uri="{FF2B5EF4-FFF2-40B4-BE49-F238E27FC236}">
                <a16:creationId xmlns:a16="http://schemas.microsoft.com/office/drawing/2014/main" id="{F9C6A475-60D8-4907-DAF6-88920AFBF1F4}"/>
              </a:ext>
            </a:extLst>
          </p:cNvPr>
          <p:cNvSpPr>
            <a:spLocks noGrp="1"/>
          </p:cNvSpPr>
          <p:nvPr>
            <p:ph type="sldNum" sz="quarter" idx="5"/>
          </p:nvPr>
        </p:nvSpPr>
        <p:spPr/>
        <p:txBody>
          <a:bodyPr/>
          <a:lstStyle/>
          <a:p>
            <a:fld id="{8CEEC488-DFA6-44D4-AFB0-C242488D84E3}" type="slidenum">
              <a:rPr lang="en-US" smtClean="0"/>
              <a:t>25</a:t>
            </a:fld>
            <a:endParaRPr lang="en-US"/>
          </a:p>
        </p:txBody>
      </p:sp>
    </p:spTree>
    <p:extLst>
      <p:ext uri="{BB962C8B-B14F-4D97-AF65-F5344CB8AC3E}">
        <p14:creationId xmlns:p14="http://schemas.microsoft.com/office/powerpoint/2010/main" val="2204742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C4F17-FF68-6B46-C1FD-AE163316A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B0409-0EF2-9DFA-1D75-D8E71A2E8722}"/>
              </a:ext>
            </a:extLst>
          </p:cNvPr>
          <p:cNvSpPr>
            <a:spLocks noGrp="1" noRot="1" noChangeAspect="1"/>
          </p:cNvSpPr>
          <p:nvPr>
            <p:ph type="sldImg"/>
          </p:nvPr>
        </p:nvSpPr>
        <p:spPr>
          <a:xfrm>
            <a:off x="3309938" y="827088"/>
            <a:ext cx="3455987" cy="1944687"/>
          </a:xfrm>
        </p:spPr>
      </p:sp>
      <p:sp>
        <p:nvSpPr>
          <p:cNvPr id="3" name="Notes Placeholder 2">
            <a:extLst>
              <a:ext uri="{FF2B5EF4-FFF2-40B4-BE49-F238E27FC236}">
                <a16:creationId xmlns:a16="http://schemas.microsoft.com/office/drawing/2014/main" id="{21267CB0-C913-83F4-6797-3D136DB31725}"/>
              </a:ext>
            </a:extLst>
          </p:cNvPr>
          <p:cNvSpPr>
            <a:spLocks noGrp="1"/>
          </p:cNvSpPr>
          <p:nvPr>
            <p:ph type="body" idx="1"/>
          </p:nvPr>
        </p:nvSpPr>
        <p:spPr/>
        <p:txBody>
          <a:bodyPr/>
          <a:lstStyle/>
          <a:p>
            <a:r>
              <a:rPr lang="en-US"/>
              <a:t>These are examples of the types, there are hundreds of triggers</a:t>
            </a:r>
          </a:p>
          <a:p>
            <a:r>
              <a:rPr lang="en-US"/>
              <a:t>Instant Flows, AKA button Flows are flows that are triggered by the user on demand either by clicking a button or selecting a record for it to run</a:t>
            </a:r>
          </a:p>
        </p:txBody>
      </p:sp>
      <p:sp>
        <p:nvSpPr>
          <p:cNvPr id="4" name="Slide Number Placeholder 3">
            <a:extLst>
              <a:ext uri="{FF2B5EF4-FFF2-40B4-BE49-F238E27FC236}">
                <a16:creationId xmlns:a16="http://schemas.microsoft.com/office/drawing/2014/main" id="{EE8057A1-9D67-8488-A352-7130496CCC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EC488-DFA6-44D4-AFB0-C242488D84E3}" type="slidenum">
              <a:rPr kumimoji="0" lang="en-US" sz="1200" b="0" i="0" u="none" strike="noStrike" kern="1200" cap="none" spc="0" normalizeH="0" baseline="0" noProof="0" smtClean="0">
                <a:ln>
                  <a:noFill/>
                </a:ln>
                <a:solidFill>
                  <a:prstClr val="black"/>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2519688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B5241-E834-643A-3244-5CD2EBFE6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B43CE-A761-2B37-05F9-C4BD8F36E513}"/>
              </a:ext>
            </a:extLst>
          </p:cNvPr>
          <p:cNvSpPr>
            <a:spLocks noGrp="1" noRot="1" noChangeAspect="1"/>
          </p:cNvSpPr>
          <p:nvPr>
            <p:ph type="sldImg"/>
          </p:nvPr>
        </p:nvSpPr>
        <p:spPr>
          <a:xfrm>
            <a:off x="3309938" y="827088"/>
            <a:ext cx="3455987" cy="1944687"/>
          </a:xfrm>
        </p:spPr>
      </p:sp>
      <p:sp>
        <p:nvSpPr>
          <p:cNvPr id="3" name="Notes Placeholder 2">
            <a:extLst>
              <a:ext uri="{FF2B5EF4-FFF2-40B4-BE49-F238E27FC236}">
                <a16:creationId xmlns:a16="http://schemas.microsoft.com/office/drawing/2014/main" id="{00D36181-CDE6-DC8B-1BBE-223B82BE3E39}"/>
              </a:ext>
            </a:extLst>
          </p:cNvPr>
          <p:cNvSpPr>
            <a:spLocks noGrp="1"/>
          </p:cNvSpPr>
          <p:nvPr>
            <p:ph type="body" idx="1"/>
          </p:nvPr>
        </p:nvSpPr>
        <p:spPr/>
        <p:txBody>
          <a:bodyPr/>
          <a:lstStyle/>
          <a:p>
            <a:pPr marL="0" indent="0">
              <a:buNone/>
            </a:pPr>
            <a:r>
              <a:rPr lang="en-US"/>
              <a:t>Many reasons to use expressions:</a:t>
            </a:r>
          </a:p>
          <a:p>
            <a:r>
              <a:rPr lang="en-US"/>
              <a:t>Convert types</a:t>
            </a:r>
          </a:p>
          <a:p>
            <a:r>
              <a:rPr lang="en-US"/>
              <a:t>Perform simple, inline calculations </a:t>
            </a:r>
            <a:br>
              <a:rPr lang="en-US"/>
            </a:br>
            <a:r>
              <a:rPr lang="en-US"/>
              <a:t>like string manipulation or arithmetic, </a:t>
            </a:r>
            <a:br>
              <a:rPr lang="en-US"/>
            </a:br>
            <a:r>
              <a:rPr lang="en-US"/>
              <a:t>or date/time manipulation</a:t>
            </a:r>
          </a:p>
          <a:p>
            <a:r>
              <a:rPr lang="en-US"/>
              <a:t>Generate data like the current </a:t>
            </a:r>
            <a:br>
              <a:rPr lang="en-US"/>
            </a:br>
            <a:r>
              <a:rPr lang="en-US"/>
              <a:t>time, a GUID or a random number</a:t>
            </a:r>
          </a:p>
          <a:p>
            <a:r>
              <a:rPr lang="en-US"/>
              <a:t>Handling optional values</a:t>
            </a:r>
          </a:p>
          <a:p>
            <a:r>
              <a:rPr lang="en-US"/>
              <a:t>“If” conditional statements / control flow</a:t>
            </a:r>
          </a:p>
          <a:p>
            <a:r>
              <a:rPr lang="en-US"/>
              <a:t>Working with lists </a:t>
            </a:r>
          </a:p>
          <a:p>
            <a:endParaRPr lang="en-AU"/>
          </a:p>
        </p:txBody>
      </p:sp>
      <p:sp>
        <p:nvSpPr>
          <p:cNvPr id="4" name="Slide Number Placeholder 3">
            <a:extLst>
              <a:ext uri="{FF2B5EF4-FFF2-40B4-BE49-F238E27FC236}">
                <a16:creationId xmlns:a16="http://schemas.microsoft.com/office/drawing/2014/main" id="{73D37BA3-8D96-748D-7ED2-91EB1BF08BC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EC488-DFA6-44D4-AFB0-C242488D84E3}" type="slidenum">
              <a:rPr kumimoji="0" lang="en-US" sz="1200" b="0" i="0" u="none" strike="noStrike" kern="1200" cap="none" spc="0" normalizeH="0" baseline="0" noProof="0" smtClean="0">
                <a:ln>
                  <a:noFill/>
                </a:ln>
                <a:solidFill>
                  <a:prstClr val="black"/>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1361630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85828-9F42-35E8-3BFE-A21EB22E3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5451D-A5A9-B31F-DFC1-6CA8BF5C4226}"/>
              </a:ext>
            </a:extLst>
          </p:cNvPr>
          <p:cNvSpPr>
            <a:spLocks noGrp="1" noRot="1" noChangeAspect="1"/>
          </p:cNvSpPr>
          <p:nvPr>
            <p:ph type="sldImg"/>
          </p:nvPr>
        </p:nvSpPr>
        <p:spPr>
          <a:xfrm>
            <a:off x="3309938" y="827088"/>
            <a:ext cx="3455987" cy="1944687"/>
          </a:xfrm>
        </p:spPr>
      </p:sp>
      <p:sp>
        <p:nvSpPr>
          <p:cNvPr id="3" name="Notes Placeholder 2">
            <a:extLst>
              <a:ext uri="{FF2B5EF4-FFF2-40B4-BE49-F238E27FC236}">
                <a16:creationId xmlns:a16="http://schemas.microsoft.com/office/drawing/2014/main" id="{38D2B44F-D00E-1D32-A5FC-F26E7D0A8722}"/>
              </a:ext>
            </a:extLst>
          </p:cNvPr>
          <p:cNvSpPr>
            <a:spLocks noGrp="1"/>
          </p:cNvSpPr>
          <p:nvPr>
            <p:ph type="body" idx="1"/>
          </p:nvPr>
        </p:nvSpPr>
        <p:spPr/>
        <p:txBody>
          <a:bodyPr/>
          <a:lstStyle/>
          <a:p>
            <a:pPr marL="0" indent="0">
              <a:buNone/>
            </a:pPr>
            <a:r>
              <a:rPr lang="en-AU" b="1"/>
              <a:t>Why</a:t>
            </a:r>
          </a:p>
          <a:p>
            <a:r>
              <a:rPr lang="en-US"/>
              <a:t>Useful for:</a:t>
            </a:r>
          </a:p>
          <a:p>
            <a:pPr lvl="1"/>
            <a:r>
              <a:rPr lang="en-US"/>
              <a:t>Counters – you can increment or decrement variables</a:t>
            </a:r>
          </a:p>
          <a:p>
            <a:pPr lvl="1"/>
            <a:r>
              <a:rPr lang="en-US"/>
              <a:t>Append to arrays or strings</a:t>
            </a:r>
          </a:p>
          <a:p>
            <a:endParaRPr lang="en-US"/>
          </a:p>
          <a:p>
            <a:r>
              <a:rPr lang="en-US"/>
              <a:t>Set state, check it elsewhere in the flow</a:t>
            </a:r>
          </a:p>
          <a:p>
            <a:endParaRPr lang="en-US"/>
          </a:p>
          <a:p>
            <a:r>
              <a:rPr lang="en-US"/>
              <a:t>Simplify expressions – no need to keep checking object?[‘p1’]?[‘p2’]?[‘p3’]</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increment/decrement can be in any quantities, i.e. they are not like +-1, they can be used to add/subtract.</a:t>
            </a:r>
            <a:endParaRPr lang="en-US" sz="1800">
              <a:effectLst/>
              <a:latin typeface="Arial" panose="020B0604020202020204" pitchFamily="34" charset="0"/>
            </a:endParaRPr>
          </a:p>
          <a:p>
            <a:endParaRPr lang="en-US"/>
          </a:p>
          <a:p>
            <a:pPr marL="0" indent="0">
              <a:buNone/>
            </a:pPr>
            <a:endParaRPr lang="en-AU" b="0"/>
          </a:p>
        </p:txBody>
      </p:sp>
      <p:sp>
        <p:nvSpPr>
          <p:cNvPr id="4" name="Slide Number Placeholder 3">
            <a:extLst>
              <a:ext uri="{FF2B5EF4-FFF2-40B4-BE49-F238E27FC236}">
                <a16:creationId xmlns:a16="http://schemas.microsoft.com/office/drawing/2014/main" id="{EE47960C-CEE4-27CD-6D93-36403D14759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EEC488-DFA6-44D4-AFB0-C242488D84E3}" type="slidenum">
              <a:rPr kumimoji="0" lang="en-US" sz="1200" b="0" i="0" u="none" strike="noStrike" kern="1200" cap="none" spc="0" normalizeH="0" baseline="0" noProof="0" smtClean="0">
                <a:ln>
                  <a:noFill/>
                </a:ln>
                <a:solidFill>
                  <a:prstClr val="black"/>
                </a:solidFill>
                <a:effectLst/>
                <a:uLnTx/>
                <a:uFillTx/>
                <a:latin typeface="Segoe U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Segoe UI"/>
              <a:ea typeface="+mn-ea"/>
              <a:cs typeface="+mn-cs"/>
            </a:endParaRPr>
          </a:p>
        </p:txBody>
      </p:sp>
    </p:spTree>
    <p:extLst>
      <p:ext uri="{BB962C8B-B14F-4D97-AF65-F5344CB8AC3E}">
        <p14:creationId xmlns:p14="http://schemas.microsoft.com/office/powerpoint/2010/main" val="4067869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1EB10-A3F5-9887-99FA-D2EA23CB9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A13AA-EA13-44F5-E58D-67BEF2E8E39A}"/>
              </a:ext>
            </a:extLst>
          </p:cNvPr>
          <p:cNvSpPr>
            <a:spLocks noGrp="1" noRot="1" noChangeAspect="1"/>
          </p:cNvSpPr>
          <p:nvPr>
            <p:ph type="sldImg"/>
          </p:nvPr>
        </p:nvSpPr>
        <p:spPr>
          <a:xfrm>
            <a:off x="3309938" y="827088"/>
            <a:ext cx="3455987" cy="1944687"/>
          </a:xfrm>
        </p:spPr>
      </p:sp>
      <p:sp>
        <p:nvSpPr>
          <p:cNvPr id="3" name="Notes Placeholder 2">
            <a:extLst>
              <a:ext uri="{FF2B5EF4-FFF2-40B4-BE49-F238E27FC236}">
                <a16:creationId xmlns:a16="http://schemas.microsoft.com/office/drawing/2014/main" id="{CC005523-F4C3-A65E-CF86-3F3A0ABF74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F778C1-3DD7-A4C2-0151-A4AE511A7D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247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1BB5D-1404-2E0D-CBB7-3B07B4838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D284C8-E266-8CFC-60AD-426E0DDCA6E6}"/>
              </a:ext>
            </a:extLst>
          </p:cNvPr>
          <p:cNvSpPr>
            <a:spLocks noGrp="1" noRot="1" noChangeAspect="1"/>
          </p:cNvSpPr>
          <p:nvPr>
            <p:ph type="sldImg"/>
          </p:nvPr>
        </p:nvSpPr>
        <p:spPr>
          <a:xfrm>
            <a:off x="3309938" y="827088"/>
            <a:ext cx="3455987" cy="1944687"/>
          </a:xfrm>
        </p:spPr>
      </p:sp>
      <p:sp>
        <p:nvSpPr>
          <p:cNvPr id="3" name="Notes Placeholder 2">
            <a:extLst>
              <a:ext uri="{FF2B5EF4-FFF2-40B4-BE49-F238E27FC236}">
                <a16:creationId xmlns:a16="http://schemas.microsoft.com/office/drawing/2014/main" id="{AD2E742A-66EF-E7CB-4E94-D9447D0234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Apply can be concurrent while Do Until is always sequential. </a:t>
            </a:r>
            <a:endParaRPr lang="en-US" sz="1800">
              <a:effectLst/>
              <a:latin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932CBC4D-9D32-CB67-6752-49DD87E1B7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3625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80AAC-999C-F426-B94C-E499D1602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236FB8-18B5-1DEB-1E2B-848542E7B4D0}"/>
              </a:ext>
            </a:extLst>
          </p:cNvPr>
          <p:cNvSpPr>
            <a:spLocks noGrp="1" noRot="1" noChangeAspect="1"/>
          </p:cNvSpPr>
          <p:nvPr>
            <p:ph type="sldImg"/>
          </p:nvPr>
        </p:nvSpPr>
        <p:spPr>
          <a:xfrm>
            <a:off x="3309938" y="827088"/>
            <a:ext cx="3455987" cy="1944687"/>
          </a:xfrm>
        </p:spPr>
      </p:sp>
      <p:sp>
        <p:nvSpPr>
          <p:cNvPr id="3" name="Notes Placeholder 2">
            <a:extLst>
              <a:ext uri="{FF2B5EF4-FFF2-40B4-BE49-F238E27FC236}">
                <a16:creationId xmlns:a16="http://schemas.microsoft.com/office/drawing/2014/main" id="{1226C9A4-9AA3-36C6-8756-BBC2F47137C0}"/>
              </a:ext>
            </a:extLst>
          </p:cNvPr>
          <p:cNvSpPr>
            <a:spLocks noGrp="1"/>
          </p:cNvSpPr>
          <p:nvPr>
            <p:ph type="body" idx="1"/>
          </p:nvPr>
        </p:nvSpPr>
        <p:spPr/>
        <p:txBody>
          <a:bodyPr/>
          <a:lstStyle/>
          <a:p>
            <a:r>
              <a:rPr lang="en-US"/>
              <a:t>Use as a discussion slide  - explain what it is doing ask how many they think will be created – then show them only 60 due to limit – they should always look at limits – and then show them the limit here</a:t>
            </a:r>
          </a:p>
        </p:txBody>
      </p:sp>
      <p:sp>
        <p:nvSpPr>
          <p:cNvPr id="4" name="Slide Number Placeholder 3">
            <a:extLst>
              <a:ext uri="{FF2B5EF4-FFF2-40B4-BE49-F238E27FC236}">
                <a16:creationId xmlns:a16="http://schemas.microsoft.com/office/drawing/2014/main" id="{AE82B48B-1554-1574-7A6B-65D1BE2C09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85250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554E9-6463-0BD9-1D5C-016FB2DD2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73C890-A3DA-F08E-B732-A5A8F70CD0E8}"/>
              </a:ext>
            </a:extLst>
          </p:cNvPr>
          <p:cNvSpPr>
            <a:spLocks noGrp="1" noRot="1" noChangeAspect="1"/>
          </p:cNvSpPr>
          <p:nvPr>
            <p:ph type="sldImg"/>
          </p:nvPr>
        </p:nvSpPr>
        <p:spPr>
          <a:xfrm>
            <a:off x="3309938" y="827088"/>
            <a:ext cx="3455987" cy="1944687"/>
          </a:xfrm>
        </p:spPr>
      </p:sp>
      <p:sp>
        <p:nvSpPr>
          <p:cNvPr id="3" name="Notes Placeholder 2">
            <a:extLst>
              <a:ext uri="{FF2B5EF4-FFF2-40B4-BE49-F238E27FC236}">
                <a16:creationId xmlns:a16="http://schemas.microsoft.com/office/drawing/2014/main" id="{7F850088-DF83-5C3F-FBCD-9E398A6167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More on approvals here - </a:t>
            </a:r>
            <a:r>
              <a:rPr lang="en-US" sz="1800">
                <a:effectLst/>
                <a:latin typeface="Segoe UI" panose="020B0502040204020203" pitchFamily="34" charset="0"/>
              </a:rPr>
              <a:t>https://docs.microsoft.com/en-us/power-automate/get-started-approvals</a:t>
            </a:r>
            <a:endParaRPr lang="en-US" sz="1800">
              <a:effectLst/>
              <a:latin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5A8FAB19-372B-1410-4779-0F25A656CA08}"/>
              </a:ext>
            </a:extLst>
          </p:cNvPr>
          <p:cNvSpPr>
            <a:spLocks noGrp="1"/>
          </p:cNvSpPr>
          <p:nvPr>
            <p:ph type="sldNum" sz="quarter" idx="5"/>
          </p:nvPr>
        </p:nvSpPr>
        <p:spPr/>
        <p:txBody>
          <a:bodyPr/>
          <a:lstStyle/>
          <a:p>
            <a:fld id="{4428728E-E154-4C68-8274-8B7B69A25AE8}" type="slidenum">
              <a:rPr lang="en-US" smtClean="0"/>
              <a:t>33</a:t>
            </a:fld>
            <a:endParaRPr lang="en-US"/>
          </a:p>
        </p:txBody>
      </p:sp>
    </p:spTree>
    <p:extLst>
      <p:ext uri="{BB962C8B-B14F-4D97-AF65-F5344CB8AC3E}">
        <p14:creationId xmlns:p14="http://schemas.microsoft.com/office/powerpoint/2010/main" val="8551706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34</a:t>
            </a:fld>
            <a:endParaRPr lang="en-US"/>
          </a:p>
        </p:txBody>
      </p:sp>
    </p:spTree>
    <p:extLst>
      <p:ext uri="{BB962C8B-B14F-4D97-AF65-F5344CB8AC3E}">
        <p14:creationId xmlns:p14="http://schemas.microsoft.com/office/powerpoint/2010/main" val="495625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Power Automate has hundreds of triggers, actions, and connectors, so sometimes the hardest part is figuring out where to start. Fortunately, there are countless flow templates available to help you build a solution. To see all of the available templates sign in to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Power Automate</a:t>
            </a:r>
            <a:r>
              <a:rPr lang="en-US" sz="1800" kern="100">
                <a:effectLst/>
                <a:latin typeface="Calibri" panose="020F0502020204030204" pitchFamily="34" charset="0"/>
                <a:ea typeface="Calibri" panose="020F0502020204030204" pitchFamily="34" charset="0"/>
                <a:cs typeface="Times New Roman" panose="02020603050405020304" pitchFamily="18" charset="0"/>
              </a:rPr>
              <a:t>, and select </a:t>
            </a:r>
            <a:r>
              <a:rPr lang="en-US" sz="1800" b="1" kern="100">
                <a:effectLst/>
                <a:latin typeface="Calibri" panose="020F0502020204030204" pitchFamily="34" charset="0"/>
                <a:ea typeface="Calibri" panose="020F0502020204030204" pitchFamily="34" charset="0"/>
                <a:cs typeface="Times New Roman" panose="02020603050405020304" pitchFamily="18" charset="0"/>
              </a:rPr>
              <a:t>Templates</a:t>
            </a:r>
            <a:r>
              <a:rPr lang="en-US" sz="1800" kern="100">
                <a:effectLst/>
                <a:latin typeface="Calibri" panose="020F0502020204030204" pitchFamily="34" charset="0"/>
                <a:ea typeface="Calibri" panose="020F0502020204030204" pitchFamily="34" charset="0"/>
                <a:cs typeface="Times New Roman" panose="02020603050405020304" pitchFamily="18" charset="0"/>
              </a:rPr>
              <a:t> from the left menu.</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From here, you can search by a specific word or phrase like "Common Data Service" (Dataverse) or browse based on category.</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If you click a specific template, you will see more details, including the data sources it will connect to.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Create a flow to save email attachments to OneDrive for Business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From the list of templates, search for </a:t>
            </a:r>
            <a:r>
              <a:rPr lang="en-US" sz="1800" b="1" kern="100">
                <a:effectLst/>
                <a:latin typeface="Calibri" panose="020F0502020204030204" pitchFamily="34" charset="0"/>
                <a:ea typeface="Calibri" panose="020F0502020204030204" pitchFamily="34" charset="0"/>
                <a:cs typeface="Times New Roman" panose="02020603050405020304" pitchFamily="18" charset="0"/>
              </a:rPr>
              <a:t>Save Office 365 email attachments to OneDrive for Business</a:t>
            </a:r>
            <a:r>
              <a:rPr lang="en-US" sz="1800" kern="100">
                <a:effectLst/>
                <a:latin typeface="Calibri" panose="020F0502020204030204" pitchFamily="34" charset="0"/>
                <a:ea typeface="Calibri" panose="020F0502020204030204" pitchFamily="34" charset="0"/>
                <a:cs typeface="Times New Roman" panose="02020603050405020304" pitchFamily="18" charset="0"/>
              </a:rPr>
              <a:t> then click the template to start using it.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Click </a:t>
            </a:r>
            <a:r>
              <a:rPr lang="en-US" sz="1800" b="1" kern="100">
                <a:effectLst/>
                <a:latin typeface="Calibri" panose="020F0502020204030204" pitchFamily="34" charset="0"/>
                <a:ea typeface="Calibri" panose="020F0502020204030204" pitchFamily="34" charset="0"/>
                <a:cs typeface="Times New Roman" panose="02020603050405020304" pitchFamily="18" charset="0"/>
              </a:rPr>
              <a:t>Create Flow</a:t>
            </a:r>
            <a:r>
              <a:rPr lang="en-US" sz="1800" kern="100">
                <a:effectLst/>
                <a:latin typeface="Calibri" panose="020F0502020204030204" pitchFamily="34" charset="0"/>
                <a:ea typeface="Calibri" panose="020F0502020204030204" pitchFamily="34" charset="0"/>
                <a:cs typeface="Times New Roman" panose="02020603050405020304" pitchFamily="18" charset="0"/>
              </a:rPr>
              <a:t> at the bottom of the screen to create the flow.</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35</a:t>
            </a:fld>
            <a:endParaRPr lang="en-US"/>
          </a:p>
        </p:txBody>
      </p:sp>
    </p:spTree>
    <p:extLst>
      <p:ext uri="{BB962C8B-B14F-4D97-AF65-F5344CB8AC3E}">
        <p14:creationId xmlns:p14="http://schemas.microsoft.com/office/powerpoint/2010/main" val="2193090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Keep these concepts in mind when building flows: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Every flow has two main parts: a trigger, and one or more actions.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Think of the trigger as the starting action for the flow. The trigger can be something like an email arriving in your inbox or a new item being added to a SharePoint list.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kern="100">
                <a:effectLst/>
                <a:latin typeface="Calibri" panose="020F0502020204030204" pitchFamily="34" charset="0"/>
                <a:ea typeface="Calibri" panose="020F0502020204030204" pitchFamily="34" charset="0"/>
                <a:cs typeface="Times New Roman" panose="02020603050405020304" pitchFamily="18" charset="0"/>
              </a:rPr>
              <a:t>Actions are what you want to happen when a trigger is invoked. For example, the new email trigger will start the action of creating a new file on OneDrive for Business. Other examples of actions include sending an email, posting a tweet, and starting an approval.</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Some examples of types of actions you can have in a flow include: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Loops</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runs an action until conditions are met to move to the next step of the flow.</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Switch</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identifies a single case to execute based on the evaluation of input.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Do until</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executes a block of actions until a specified condition evaluates to true.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Apply to each</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executes a block of actions for each item in the input array.</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Expressions</a:t>
            </a:r>
            <a:r>
              <a:rPr lang="en-US" sz="1800" kern="100">
                <a:effectLst/>
                <a:latin typeface="Calibri" panose="020F0502020204030204" pitchFamily="34" charset="0"/>
                <a:ea typeface="Calibri" panose="020F0502020204030204" pitchFamily="34" charset="0"/>
                <a:cs typeface="Calibri" panose="020F0502020204030204" pitchFamily="34" charset="0"/>
              </a:rPr>
              <a:t>—</a:t>
            </a:r>
            <a:r>
              <a:rPr lang="en-US" sz="1800" kern="100">
                <a:effectLst/>
                <a:latin typeface="Calibri" panose="020F0502020204030204" pitchFamily="34" charset="0"/>
                <a:ea typeface="Calibri" panose="020F0502020204030204" pitchFamily="34" charset="0"/>
                <a:cs typeface="Times New Roman" panose="02020603050405020304" pitchFamily="18" charset="0"/>
              </a:rPr>
              <a:t>underlying definition that describes the actual logic that runs in your flow that can be manually written.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You can also do data operations in your flow, such as Compose, Create CSV table, Join, or Select. These concepts will come into play later when you build your own flows from scratch.</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36</a:t>
            </a:fld>
            <a:endParaRPr lang="en-US"/>
          </a:p>
        </p:txBody>
      </p:sp>
    </p:spTree>
    <p:extLst>
      <p:ext uri="{BB962C8B-B14F-4D97-AF65-F5344CB8AC3E}">
        <p14:creationId xmlns:p14="http://schemas.microsoft.com/office/powerpoint/2010/main" val="36574844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effectLst/>
                <a:latin typeface="Segoe UI" panose="020B0502040204020203" pitchFamily="34" charset="0"/>
              </a:rPr>
              <a:t>With Power Automate, you don’t think of running a flow the same way as you do with a Power Apps app. Instead, you </a:t>
            </a:r>
            <a:r>
              <a:rPr lang="en-US">
                <a:latin typeface="Segoe UI" panose="020B0502040204020203" pitchFamily="34" charset="0"/>
              </a:rPr>
              <a:t>do</a:t>
            </a:r>
            <a:r>
              <a:rPr lang="en-US" b="0" i="0">
                <a:effectLst/>
                <a:latin typeface="Segoe UI" panose="020B0502040204020203" pitchFamily="34" charset="0"/>
              </a:rPr>
              <a:t> the activity that triggers the flow to run. In the case of the previous flow, instead of periodically running </a:t>
            </a:r>
            <a:r>
              <a:rPr lang="en-US">
                <a:latin typeface="Segoe UI" panose="020B0502040204020203" pitchFamily="34" charset="0"/>
              </a:rPr>
              <a:t>it</a:t>
            </a:r>
            <a:r>
              <a:rPr lang="en-US" b="0" i="0">
                <a:effectLst/>
                <a:latin typeface="Segoe UI" panose="020B0502040204020203" pitchFamily="34" charset="0"/>
              </a:rPr>
              <a:t> manually, it would automatically run every time a new email is received with an attachment. This is because the flow has the trigger that determines when it should run.</a:t>
            </a:r>
          </a:p>
          <a:p>
            <a:endParaRPr lang="en-US" b="0" i="0">
              <a:effectLst/>
              <a:latin typeface="Segoe UI" panose="020B0502040204020203" pitchFamily="34" charset="0"/>
            </a:endParaRPr>
          </a:p>
          <a:p>
            <a:endParaRPr lang="en-US"/>
          </a:p>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37</a:t>
            </a:fld>
            <a:endParaRPr lang="en-US"/>
          </a:p>
        </p:txBody>
      </p:sp>
    </p:spTree>
    <p:extLst>
      <p:ext uri="{BB962C8B-B14F-4D97-AF65-F5344CB8AC3E}">
        <p14:creationId xmlns:p14="http://schemas.microsoft.com/office/powerpoint/2010/main" val="29134288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Create the flow:</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For example, if you want the flow to run every two weeks, enter </a:t>
            </a:r>
            <a:r>
              <a:rPr lang="en-US" sz="1800" i="1" kern="100">
                <a:effectLst/>
                <a:latin typeface="Calibri" panose="020F0502020204030204" pitchFamily="34" charset="0"/>
                <a:ea typeface="Calibri" panose="020F0502020204030204" pitchFamily="34" charset="0"/>
                <a:cs typeface="Times New Roman" panose="02020603050405020304" pitchFamily="18" charset="0"/>
              </a:rPr>
              <a:t>2</a:t>
            </a:r>
            <a:r>
              <a:rPr lang="en-US" sz="1800" kern="100">
                <a:effectLst/>
                <a:latin typeface="Calibri" panose="020F0502020204030204" pitchFamily="34" charset="0"/>
                <a:ea typeface="Calibri" panose="020F0502020204030204" pitchFamily="34" charset="0"/>
                <a:cs typeface="Times New Roman" panose="02020603050405020304" pitchFamily="18" charset="0"/>
              </a:rPr>
              <a:t> in the </a:t>
            </a:r>
            <a:r>
              <a:rPr lang="en-US" sz="1800" b="1" kern="100">
                <a:effectLst/>
                <a:latin typeface="Calibri" panose="020F0502020204030204" pitchFamily="34" charset="0"/>
                <a:ea typeface="Calibri" panose="020F0502020204030204" pitchFamily="34" charset="0"/>
                <a:cs typeface="Times New Roman" panose="02020603050405020304" pitchFamily="18" charset="0"/>
              </a:rPr>
              <a:t>Interval</a:t>
            </a:r>
            <a:r>
              <a:rPr lang="en-US" sz="1800" kern="100">
                <a:effectLst/>
                <a:latin typeface="Calibri" panose="020F0502020204030204" pitchFamily="34" charset="0"/>
                <a:ea typeface="Calibri" panose="020F0502020204030204" pitchFamily="34" charset="0"/>
                <a:cs typeface="Times New Roman" panose="02020603050405020304" pitchFamily="18" charset="0"/>
              </a:rPr>
              <a:t> field, and select </a:t>
            </a:r>
            <a:r>
              <a:rPr lang="en-US" sz="1800" i="1" kern="100">
                <a:effectLst/>
                <a:latin typeface="Calibri" panose="020F0502020204030204" pitchFamily="34" charset="0"/>
                <a:ea typeface="Calibri" panose="020F0502020204030204" pitchFamily="34" charset="0"/>
                <a:cs typeface="Times New Roman" panose="02020603050405020304" pitchFamily="18" charset="0"/>
              </a:rPr>
              <a:t>Week</a:t>
            </a:r>
            <a:r>
              <a:rPr lang="en-US" sz="1800" kern="100">
                <a:effectLst/>
                <a:latin typeface="Calibri" panose="020F0502020204030204" pitchFamily="34" charset="0"/>
                <a:ea typeface="Calibri" panose="020F0502020204030204" pitchFamily="34" charset="0"/>
                <a:cs typeface="Times New Roman" panose="02020603050405020304" pitchFamily="18" charset="0"/>
              </a:rPr>
              <a:t> in the </a:t>
            </a:r>
            <a:r>
              <a:rPr lang="en-US" sz="1800" b="1" kern="100">
                <a:effectLst/>
                <a:latin typeface="Calibri" panose="020F0502020204030204" pitchFamily="34" charset="0"/>
                <a:ea typeface="Calibri" panose="020F0502020204030204" pitchFamily="34" charset="0"/>
                <a:cs typeface="Times New Roman" panose="02020603050405020304" pitchFamily="18" charset="0"/>
              </a:rPr>
              <a:t>Frequency</a:t>
            </a:r>
            <a:r>
              <a:rPr lang="en-US" sz="1800" kern="100">
                <a:effectLst/>
                <a:latin typeface="Calibri" panose="020F0502020204030204" pitchFamily="34" charset="0"/>
                <a:ea typeface="Calibri" panose="020F0502020204030204" pitchFamily="34" charset="0"/>
                <a:cs typeface="Times New Roman" panose="02020603050405020304" pitchFamily="18" charset="0"/>
              </a:rPr>
              <a:t> field. You can also specify the day of the week your flow should run. The text at the bottom of the dialog box explains your inputs in plain language.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Specify advanced options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For example, set up the flow as shown in the following graphic to start it no earlier than noon (Pacific Time) on Monday, January 1, 2018, and to run it every two weeks, at 5:30 PM (Pacific Time) on Tuesday.</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Use the compose action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Use the </a:t>
            </a:r>
            <a:r>
              <a:rPr lang="en-US" sz="1800" b="1" kern="100">
                <a:effectLst/>
                <a:latin typeface="Calibri" panose="020F0502020204030204" pitchFamily="34" charset="0"/>
                <a:ea typeface="Calibri" panose="020F0502020204030204" pitchFamily="34" charset="0"/>
                <a:cs typeface="Times New Roman" panose="02020603050405020304" pitchFamily="18" charset="0"/>
              </a:rPr>
              <a:t>Data Operation - Compose</a:t>
            </a:r>
            <a:r>
              <a:rPr lang="en-US" sz="1800" kern="100">
                <a:effectLst/>
                <a:latin typeface="Calibri" panose="020F0502020204030204" pitchFamily="34" charset="0"/>
                <a:ea typeface="Calibri" panose="020F0502020204030204" pitchFamily="34" charset="0"/>
                <a:cs typeface="Times New Roman" panose="02020603050405020304" pitchFamily="18" charset="0"/>
              </a:rPr>
              <a:t> (compose) action to save yourself from entering identical data multiple times when you are designing a flow.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**Follow steps on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Build recurring flows - Learn | Microsoft Docs</a:t>
            </a:r>
            <a:r>
              <a:rPr lang="en-US" sz="1800" kern="100">
                <a:effectLst/>
                <a:latin typeface="Calibri" panose="020F0502020204030204" pitchFamily="34" charset="0"/>
                <a:ea typeface="Calibri" panose="020F0502020204030204" pitchFamily="34" charset="0"/>
                <a:cs typeface="Times New Roman" panose="02020603050405020304" pitchFamily="18" charset="0"/>
              </a:rPr>
              <a:t> to build a recurring flow (you can do as a demo or individual exercise).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38</a:t>
            </a:fld>
            <a:endParaRPr lang="en-US"/>
          </a:p>
        </p:txBody>
      </p:sp>
    </p:spTree>
    <p:extLst>
      <p:ext uri="{BB962C8B-B14F-4D97-AF65-F5344CB8AC3E}">
        <p14:creationId xmlns:p14="http://schemas.microsoft.com/office/powerpoint/2010/main" val="3925078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Create a flow using a button through the Power Automate mobile app</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First, you'll need to download and install the Power Automate mobile app from your app store.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After it's installed, start it and sign in.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When you first start the app, you'll see the Activity Feed. This is where you’ll see what's happening with your flows. It won't be the full experience you'd expect from your PC, but it will show some useful details.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For example, you'll see a flow's last activity and find out whether it succeeded or failed. If it failed, you'll see where it went wrong.</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br>
              <a:rPr lang="en-US" sz="1800" kern="100">
                <a:effectLst/>
                <a:latin typeface="Calibri" panose="020F0502020204030204" pitchFamily="34" charset="0"/>
                <a:ea typeface="Calibri" panose="020F0502020204030204" pitchFamily="34" charset="0"/>
                <a:cs typeface="Times New Roman" panose="02020603050405020304" pitchFamily="18" charset="0"/>
              </a:rPr>
            </a:br>
            <a:r>
              <a:rPr lang="en-US" sz="1800" kern="100">
                <a:effectLst/>
                <a:latin typeface="Calibri" panose="020F0502020204030204" pitchFamily="34" charset="0"/>
                <a:ea typeface="Calibri" panose="020F0502020204030204" pitchFamily="34" charset="0"/>
                <a:cs typeface="Times New Roman" panose="02020603050405020304" pitchFamily="18" charset="0"/>
              </a:rPr>
              <a:t>**Follow steps on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Build a button flow - Learn | Microsoft Docs</a:t>
            </a:r>
            <a:r>
              <a:rPr lang="en-GB" sz="1800" kern="10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a:effectLst/>
                <a:latin typeface="Calibri" panose="020F0502020204030204" pitchFamily="34" charset="0"/>
                <a:ea typeface="Calibri" panose="020F0502020204030204" pitchFamily="34" charset="0"/>
                <a:cs typeface="Times New Roman" panose="02020603050405020304" pitchFamily="18" charset="0"/>
              </a:rPr>
              <a:t>to build a button flow (you can do this as a demo or individual exercise).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39</a:t>
            </a:fld>
            <a:endParaRPr lang="en-US"/>
          </a:p>
        </p:txBody>
      </p:sp>
    </p:spTree>
    <p:extLst>
      <p:ext uri="{BB962C8B-B14F-4D97-AF65-F5344CB8AC3E}">
        <p14:creationId xmlns:p14="http://schemas.microsoft.com/office/powerpoint/2010/main" val="2050670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40</a:t>
            </a:fld>
            <a:endParaRPr lang="en-US"/>
          </a:p>
        </p:txBody>
      </p:sp>
    </p:spTree>
    <p:extLst>
      <p:ext uri="{BB962C8B-B14F-4D97-AF65-F5344CB8AC3E}">
        <p14:creationId xmlns:p14="http://schemas.microsoft.com/office/powerpoint/2010/main" val="2332858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1DB11-BCD1-1C56-686F-6D061D409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F6C1F-B024-2A39-6BD6-F02D75AFA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4763A-2FC3-EEFD-B9EE-9B1EB2ADFE43}"/>
              </a:ext>
            </a:extLst>
          </p:cNvPr>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1200">
                <a:latin typeface="Segoe UI" panose="020B0502040204020203" pitchFamily="34" charset="0"/>
                <a:cs typeface="Segoe UI" panose="020B0502040204020203" pitchFamily="34" charset="0"/>
              </a:rPr>
              <a:t>From Learn:</a:t>
            </a:r>
          </a:p>
          <a:p>
            <a:pPr marL="0" marR="0" rtl="0" fontAlgn="t">
              <a:spcBef>
                <a:spcPts val="0"/>
              </a:spcBef>
              <a:spcAft>
                <a:spcPts val="0"/>
              </a:spcAft>
            </a:pPr>
            <a:r>
              <a:rPr lang="en-US" sz="1800" b="1">
                <a:effectLst/>
                <a:latin typeface="Calibri" panose="020F0502020204030204" pitchFamily="34" charset="0"/>
              </a:rPr>
              <a:t>M4 - PA Cloud click-through</a:t>
            </a:r>
            <a:endParaRPr lang="en-US" sz="1800">
              <a:effectLst/>
              <a:latin typeface="Calibri" panose="020F0502020204030204" pitchFamily="34" charset="0"/>
            </a:endParaRPr>
          </a:p>
          <a:p>
            <a:pPr marL="0" marR="0" rtl="0" fontAlgn="t">
              <a:spcBef>
                <a:spcPts val="0"/>
              </a:spcBef>
              <a:spcAft>
                <a:spcPts val="0"/>
              </a:spcAft>
            </a:pPr>
            <a:r>
              <a:rPr lang="en-US" sz="1800" b="1">
                <a:effectLst/>
                <a:latin typeface="Calibri" panose="020F0502020204030204" pitchFamily="34" charset="0"/>
                <a:hlinkClick r:id="rId3"/>
              </a:rPr>
              <a:t>https://edxinteractivepage.blob.core.windows.net/edxpages/mb-910/m4_pa_cloud_click_through/index.html</a:t>
            </a:r>
            <a:endParaRPr lang="en-US" sz="1800">
              <a:effectLst/>
              <a:latin typeface="Calibri" panose="020F0502020204030204" pitchFamily="34" charset="0"/>
            </a:endParaRPr>
          </a:p>
          <a:p>
            <a:pPr marL="0" marR="0" rtl="0" fontAlgn="t">
              <a:spcBef>
                <a:spcPts val="0"/>
              </a:spcBef>
              <a:spcAft>
                <a:spcPts val="0"/>
              </a:spcAft>
            </a:pPr>
            <a:r>
              <a:rPr lang="en-US" sz="1800" b="1">
                <a:effectLst/>
                <a:latin typeface="Calibri" panose="020F0502020204030204" pitchFamily="34" charset="0"/>
              </a:rPr>
              <a:t>M4 - PA Copilot click-through</a:t>
            </a:r>
            <a:endParaRPr lang="en-US" sz="1800">
              <a:effectLst/>
              <a:latin typeface="Calibri" panose="020F0502020204030204" pitchFamily="34" charset="0"/>
            </a:endParaRPr>
          </a:p>
          <a:p>
            <a:pPr marL="0" marR="0" rtl="0" fontAlgn="t">
              <a:spcBef>
                <a:spcPts val="0"/>
              </a:spcBef>
              <a:spcAft>
                <a:spcPts val="0"/>
              </a:spcAft>
            </a:pPr>
            <a:r>
              <a:rPr lang="en-US" sz="1800" b="1">
                <a:effectLst/>
                <a:latin typeface="Calibri" panose="020F0502020204030204" pitchFamily="34" charset="0"/>
                <a:hlinkClick r:id="rId4"/>
              </a:rPr>
              <a:t>https://edxinteractivepage.blob.core.windows.net/edxpages/mb-910/m4_pa_copilot_click_through/index.html</a:t>
            </a:r>
            <a:r>
              <a:rPr lang="en-US" sz="1800">
                <a:effectLst/>
                <a:latin typeface="Calibri" panose="020F0502020204030204" pitchFamily="34" charset="0"/>
              </a:rPr>
              <a:t> </a:t>
            </a:r>
          </a:p>
          <a:p>
            <a:pPr marL="0" marR="0" rtl="0" fontAlgn="t">
              <a:spcBef>
                <a:spcPts val="0"/>
              </a:spcBef>
              <a:spcAft>
                <a:spcPts val="0"/>
              </a:spcAft>
            </a:pPr>
            <a:r>
              <a:rPr lang="en-US" sz="1800" b="1">
                <a:effectLst/>
                <a:latin typeface="Calibri" panose="020F0502020204030204" pitchFamily="34" charset="0"/>
              </a:rPr>
              <a:t>M4-DesktopFlow_Click</a:t>
            </a:r>
            <a:endParaRPr lang="en-US" sz="1800">
              <a:effectLst/>
              <a:latin typeface="Calibri" panose="020F0502020204030204" pitchFamily="34" charset="0"/>
            </a:endParaRPr>
          </a:p>
          <a:p>
            <a:pPr marL="0" marR="0" rtl="0" fontAlgn="t">
              <a:spcBef>
                <a:spcPts val="0"/>
              </a:spcBef>
              <a:spcAft>
                <a:spcPts val="0"/>
              </a:spcAft>
            </a:pPr>
            <a:r>
              <a:rPr lang="en-US" sz="1800" b="1">
                <a:effectLst/>
                <a:latin typeface="Calibri" panose="020F0502020204030204" pitchFamily="34" charset="0"/>
                <a:hlinkClick r:id="rId5"/>
              </a:rPr>
              <a:t>https://edxinteractivepage.blob.core.windows.net/edxpages/mb-910/m4_desktopflow_click/index.html</a:t>
            </a:r>
            <a:endParaRPr lang="en-US" sz="1800">
              <a:effectLst/>
              <a:latin typeface="Calibri" panose="020F0502020204030204" pitchFamily="34" charset="0"/>
            </a:endParaRPr>
          </a:p>
          <a:p>
            <a:pPr marL="0" marR="0" rtl="0" fontAlgn="t">
              <a:spcBef>
                <a:spcPts val="0"/>
              </a:spcBef>
              <a:spcAft>
                <a:spcPts val="0"/>
              </a:spcAft>
            </a:pPr>
            <a:endParaRPr lang="en-US" sz="1800">
              <a:effectLst/>
              <a:latin typeface="Calibri" panose="020F0502020204030204"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1200">
              <a:effectLst/>
              <a:latin typeface="Calibri" panose="020F0502020204030204"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1200">
              <a:effectLst/>
              <a:latin typeface="Segoe UI" panose="020B0502040204020203" pitchFamily="34" charset="0"/>
              <a:ea typeface="DengXian" panose="02010600030101010101" pitchFamily="2" charset="-122"/>
              <a:cs typeface="Segoe UI" panose="020B0502040204020203"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a:p>
        </p:txBody>
      </p:sp>
      <p:sp>
        <p:nvSpPr>
          <p:cNvPr id="4" name="Header Placeholder 3">
            <a:extLst>
              <a:ext uri="{FF2B5EF4-FFF2-40B4-BE49-F238E27FC236}">
                <a16:creationId xmlns:a16="http://schemas.microsoft.com/office/drawing/2014/main" id="{6352EE99-543F-B771-E379-8D161EFEC53D}"/>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D748D79C-F301-D0B0-E5C2-45DB7DA17EA7}"/>
              </a:ext>
            </a:extLst>
          </p:cNvPr>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a:extLst>
              <a:ext uri="{FF2B5EF4-FFF2-40B4-BE49-F238E27FC236}">
                <a16:creationId xmlns:a16="http://schemas.microsoft.com/office/drawing/2014/main" id="{788E9B17-EC6F-1B31-A2B3-87238E426DF9}"/>
              </a:ext>
            </a:extLst>
          </p:cNvPr>
          <p:cNvSpPr>
            <a:spLocks noGrp="1"/>
          </p:cNvSpPr>
          <p:nvPr>
            <p:ph type="sldNum" sz="quarter" idx="5"/>
          </p:nvPr>
        </p:nvSpPr>
        <p:spPr/>
        <p:txBody>
          <a:bodyPr/>
          <a:lstStyle/>
          <a:p>
            <a:fld id="{B4008EB6-D09E-4580-8CD6-DDB14511944F}" type="slidenum">
              <a:rPr lang="en-US" smtClean="0"/>
              <a:pPr/>
              <a:t>41</a:t>
            </a:fld>
            <a:endParaRPr lang="en-US"/>
          </a:p>
        </p:txBody>
      </p:sp>
    </p:spTree>
    <p:extLst>
      <p:ext uri="{BB962C8B-B14F-4D97-AF65-F5344CB8AC3E}">
        <p14:creationId xmlns:p14="http://schemas.microsoft.com/office/powerpoint/2010/main" val="5069182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A0DE3-337E-E45E-BC52-44C33E9BF9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FB2D4-92DA-0902-F145-5D3BC15C523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DE955E0-8F54-2C0F-48EE-18CAF8A2028D}"/>
              </a:ext>
            </a:extLst>
          </p:cNvPr>
          <p:cNvSpPr>
            <a:spLocks noGrp="1"/>
          </p:cNvSpPr>
          <p:nvPr>
            <p:ph type="body" idx="1"/>
          </p:nvPr>
        </p:nvSpPr>
        <p:spPr/>
        <p:txBody>
          <a:bodyPr>
            <a:normAutofit/>
          </a:bodyPr>
          <a:lstStyle/>
          <a:p>
            <a:endParaRPr/>
          </a:p>
        </p:txBody>
      </p:sp>
      <p:sp>
        <p:nvSpPr>
          <p:cNvPr id="4" name="Slide Number Placeholder 3">
            <a:extLst>
              <a:ext uri="{FF2B5EF4-FFF2-40B4-BE49-F238E27FC236}">
                <a16:creationId xmlns:a16="http://schemas.microsoft.com/office/drawing/2014/main" id="{64C97DFC-725E-93E8-580B-4CBD72B07F5E}"/>
              </a:ext>
            </a:extLst>
          </p:cNvPr>
          <p:cNvSpPr>
            <a:spLocks noGrp="1"/>
          </p:cNvSpPr>
          <p:nvPr>
            <p:ph type="sldNum" sz="quarter" idx="10"/>
          </p:nvPr>
        </p:nvSpPr>
        <p:spPr/>
        <p:txBody>
          <a:bodyPr/>
          <a:lstStyle/>
          <a:p>
            <a:fld id="{6101C5E1-D8E9-464D-A93E-CE21651935A7}" type="slidenum">
              <a:rPr lang="en-US" smtClean="0"/>
              <a:t>42</a:t>
            </a:fld>
            <a:endParaRPr lang="en-US"/>
          </a:p>
        </p:txBody>
      </p:sp>
    </p:spTree>
    <p:extLst>
      <p:ext uri="{BB962C8B-B14F-4D97-AF65-F5344CB8AC3E}">
        <p14:creationId xmlns:p14="http://schemas.microsoft.com/office/powerpoint/2010/main" val="25915317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35AA9-9C65-9788-880B-1D2FF6374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1A60C-920B-AC1E-2CCE-7FDE4270D71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4F4DF86-AA70-646D-BFA4-A3FBFDEE4FB1}"/>
              </a:ext>
            </a:extLst>
          </p:cNvPr>
          <p:cNvSpPr>
            <a:spLocks noGrp="1"/>
          </p:cNvSpPr>
          <p:nvPr>
            <p:ph type="body" idx="1"/>
          </p:nvPr>
        </p:nvSpPr>
        <p:spPr/>
        <p:txBody>
          <a:bodyPr>
            <a:normAutofit/>
          </a:bodyPr>
          <a:lstStyle/>
          <a:p>
            <a:r>
              <a:t>Power Automate is an online workflow service that automates actions across the most common apps and services. For example, you can create a flow that adds a lead to Microsoft Dynamics 365 and a </a:t>
            </a:r>
            <a:r>
              <a:rPr lang="en-US"/>
              <a:t>row</a:t>
            </a:r>
            <a:r>
              <a:t> in MailChimp whenever someone with more than 100 followers tweets about your company.</a:t>
            </a:r>
          </a:p>
          <a:p>
            <a:r>
              <a:t>
When you sign up, you can connect to more than </a:t>
            </a:r>
            <a:r>
              <a:rPr lang="en-US"/>
              <a:t>1000</a:t>
            </a:r>
            <a:r>
              <a:t> services, and can manage data either in the cloud or in on-premises sources like SharePoint and Microsoft SQL Server. The list of applications you can use with Power Automate grows constantly.</a:t>
            </a:r>
          </a:p>
        </p:txBody>
      </p:sp>
      <p:sp>
        <p:nvSpPr>
          <p:cNvPr id="4" name="Slide Number Placeholder 3">
            <a:extLst>
              <a:ext uri="{FF2B5EF4-FFF2-40B4-BE49-F238E27FC236}">
                <a16:creationId xmlns:a16="http://schemas.microsoft.com/office/drawing/2014/main" id="{4BB4625E-C860-E5FC-9F78-6ACB65EBFB33}"/>
              </a:ext>
            </a:extLst>
          </p:cNvPr>
          <p:cNvSpPr>
            <a:spLocks noGrp="1"/>
          </p:cNvSpPr>
          <p:nvPr>
            <p:ph type="sldNum" sz="quarter" idx="10"/>
          </p:nvPr>
        </p:nvSpPr>
        <p:spPr/>
        <p:txBody>
          <a:bodyPr/>
          <a:lstStyle/>
          <a:p>
            <a:fld id="{6101C5E1-D8E9-464D-A93E-CE21651935A7}" type="slidenum">
              <a:rPr lang="en-US" smtClean="0"/>
              <a:t>43</a:t>
            </a:fld>
            <a:endParaRPr lang="en-US"/>
          </a:p>
        </p:txBody>
      </p:sp>
    </p:spTree>
    <p:extLst>
      <p:ext uri="{BB962C8B-B14F-4D97-AF65-F5344CB8AC3E}">
        <p14:creationId xmlns:p14="http://schemas.microsoft.com/office/powerpoint/2010/main" val="18670857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800"/>
              <a:t>Any items that you create in that environment (including connections, gateways, flows that are using Power Automate, and more) are also bound to their environment's location. </a:t>
            </a:r>
          </a:p>
          <a:p>
            <a:endParaRPr lang="en-US"/>
          </a:p>
          <a:p>
            <a:endParaRPr lang="en-US" sz="882" b="0" i="0" u="none" strike="noStrike" kern="1200">
              <a:solidFill>
                <a:schemeClr val="tx1"/>
              </a:solidFill>
              <a:effectLst/>
              <a:latin typeface="Segoe UI Light" pitchFamily="34" charset="0"/>
              <a:ea typeface="+mn-ea"/>
              <a:cs typeface="+mn-cs"/>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FE41C68-E0B6-431A-8128-690185302064}" type="datetime8">
              <a:rPr lang="en-US" smtClean="0"/>
              <a:t>11/9/2024 5:53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45</a:t>
            </a:fld>
            <a:endParaRPr lang="en-US"/>
          </a:p>
        </p:txBody>
      </p:sp>
    </p:spTree>
    <p:extLst>
      <p:ext uri="{BB962C8B-B14F-4D97-AF65-F5344CB8AC3E}">
        <p14:creationId xmlns:p14="http://schemas.microsoft.com/office/powerpoint/2010/main" val="11271990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The </a:t>
            </a:r>
            <a:r>
              <a:rPr lang="en-US" sz="1800" u="sng" kern="10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Power Platform admin center</a:t>
            </a:r>
            <a:r>
              <a:rPr lang="en-US" sz="1800" kern="100">
                <a:effectLst/>
                <a:latin typeface="Calibri" panose="020F0502020204030204" pitchFamily="34" charset="0"/>
                <a:ea typeface="Calibri" panose="020F0502020204030204" pitchFamily="34" charset="0"/>
                <a:cs typeface="Times New Roman" panose="02020603050405020304" pitchFamily="18" charset="0"/>
              </a:rPr>
              <a:t> provides a unified portal for administrators to manage environments and settings for Power Apps, Power Automate, and customer engagement apps (Dynamics 365 Sales, Dynamics 365 Customer Service, Dynamics 365 Field Service, Dynamics 365 Marketing, and Dynamics 365 Project Service Automation).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Environments: </a:t>
            </a:r>
            <a:r>
              <a:rPr lang="en-US" sz="1800" kern="100">
                <a:effectLst/>
                <a:latin typeface="Calibri" panose="020F0502020204030204" pitchFamily="34" charset="0"/>
                <a:ea typeface="Calibri" panose="020F0502020204030204" pitchFamily="34" charset="0"/>
                <a:cs typeface="Times New Roman" panose="02020603050405020304" pitchFamily="18" charset="0"/>
              </a:rPr>
              <a:t>View, create, and manage your environments. Select an environment to see details and manage its setting. For more information, go to: https://learn.microsoft.com/en-us/power-platform/admin/admin-settings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Analytics: </a:t>
            </a:r>
            <a:r>
              <a:rPr lang="en-US" sz="1800" kern="100">
                <a:effectLst/>
                <a:latin typeface="Calibri" panose="020F0502020204030204" pitchFamily="34" charset="0"/>
                <a:ea typeface="Calibri" panose="020F0502020204030204" pitchFamily="34" charset="0"/>
                <a:cs typeface="Times New Roman" panose="02020603050405020304" pitchFamily="18" charset="0"/>
              </a:rPr>
              <a:t>Get a detailed view of key metrics for Microsoft Power Platform apps. For more information, go to: https://learn.microsoft.com/en-us/power-platform/admin/analytics-common-data-service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Resources: </a:t>
            </a:r>
            <a:r>
              <a:rPr lang="en-US" sz="1800" kern="100">
                <a:effectLst/>
                <a:latin typeface="Calibri" panose="020F0502020204030204" pitchFamily="34" charset="0"/>
                <a:ea typeface="Calibri" panose="020F0502020204030204" pitchFamily="34" charset="0"/>
                <a:cs typeface="Times New Roman" panose="02020603050405020304" pitchFamily="18" charset="0"/>
              </a:rPr>
              <a:t>For more information, go to: https://learn.microsoft.com/en-us/power-platform/admin/view-manage-resources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Help and support: </a:t>
            </a:r>
            <a:r>
              <a:rPr lang="en-US" sz="1800" kern="100">
                <a:effectLst/>
                <a:latin typeface="Calibri" panose="020F0502020204030204" pitchFamily="34" charset="0"/>
                <a:ea typeface="Calibri" panose="020F0502020204030204" pitchFamily="34" charset="0"/>
                <a:cs typeface="Times New Roman" panose="02020603050405020304" pitchFamily="18" charset="0"/>
              </a:rPr>
              <a:t>Get a list of self-help solutions or create a support ticket for technical support. For more information, go to: https://learn.microsoft.com/en-us/power-platform/admin/get-help-support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Data integration: </a:t>
            </a:r>
            <a:r>
              <a:rPr lang="en-US" sz="1800" kern="100">
                <a:effectLst/>
                <a:latin typeface="Calibri" panose="020F0502020204030204" pitchFamily="34" charset="0"/>
                <a:ea typeface="Calibri" panose="020F0502020204030204" pitchFamily="34" charset="0"/>
                <a:cs typeface="Times New Roman" panose="02020603050405020304" pitchFamily="18" charset="0"/>
              </a:rPr>
              <a:t>For more information, go to: https://learn.microsoft.com/en-us/power-platform/admin/data-integrator</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Data gateways: </a:t>
            </a:r>
            <a:r>
              <a:rPr lang="en-US" sz="1800" kern="100">
                <a:effectLst/>
                <a:latin typeface="Calibri" panose="020F0502020204030204" pitchFamily="34" charset="0"/>
                <a:ea typeface="Calibri" panose="020F0502020204030204" pitchFamily="34" charset="0"/>
                <a:cs typeface="Times New Roman" panose="02020603050405020304" pitchFamily="18" charset="0"/>
              </a:rPr>
              <a:t>For more information, go to: https://learn.microsoft.com/en-us/power-platform/admin/onpremises-data-gateway-management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r>
              <a:rPr lang="en-US" sz="1800" b="1">
                <a:effectLst/>
                <a:latin typeface="Calibri" panose="020F0502020204030204" pitchFamily="34" charset="0"/>
                <a:ea typeface="Calibri" panose="020F0502020204030204" pitchFamily="34" charset="0"/>
                <a:cs typeface="Times New Roman" panose="02020603050405020304" pitchFamily="18" charset="0"/>
              </a:rPr>
              <a:t>Data policies: </a:t>
            </a:r>
            <a:r>
              <a:rPr lang="en-US" sz="1800">
                <a:effectLst/>
                <a:latin typeface="Calibri" panose="020F0502020204030204" pitchFamily="34" charset="0"/>
                <a:ea typeface="Calibri" panose="020F0502020204030204" pitchFamily="34" charset="0"/>
                <a:cs typeface="Times New Roman" panose="02020603050405020304" pitchFamily="18" charset="0"/>
              </a:rPr>
              <a:t>For more information, go to: https://learn.microsoft.com/en-us/power-platform/admin/create-dlp-policy</a:t>
            </a:r>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8B07599-957B-4612-856F-6F075B7FC5AB}"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t>11/9/2024 5:53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2688244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kern="1200">
                <a:solidFill>
                  <a:schemeClr val="tx1"/>
                </a:solidFill>
                <a:effectLst/>
                <a:latin typeface="Segoe UI Light" pitchFamily="34" charset="0"/>
                <a:ea typeface="+mn-ea"/>
                <a:cs typeface="+mn-cs"/>
              </a:rPr>
              <a:t>Microsoft Power Platform </a:t>
            </a:r>
            <a:r>
              <a:rPr lang="en-US"/>
              <a:t>gets its</a:t>
            </a:r>
            <a:r>
              <a:rPr lang="en-US" sz="1000" b="0" i="0" u="none" strike="noStrike" kern="1200">
                <a:solidFill>
                  <a:schemeClr val="tx1"/>
                </a:solidFill>
                <a:effectLst/>
                <a:latin typeface="Segoe UI Light" pitchFamily="34" charset="0"/>
                <a:ea typeface="+mn-ea"/>
                <a:cs typeface="+mn-cs"/>
              </a:rPr>
              <a:t> power from an ability to leverage data across many platforms. To do this, Microsoft Power Platform components use connectors. </a:t>
            </a:r>
            <a:r>
              <a:rPr lang="en-US"/>
              <a:t>T</a:t>
            </a:r>
            <a:r>
              <a:rPr lang="en-US" sz="1000" b="0" i="0" u="none" strike="noStrike" kern="1200">
                <a:solidFill>
                  <a:schemeClr val="tx1"/>
                </a:solidFill>
                <a:effectLst/>
                <a:latin typeface="Segoe UI Light" pitchFamily="34" charset="0"/>
                <a:ea typeface="+mn-ea"/>
                <a:cs typeface="+mn-cs"/>
              </a:rPr>
              <a:t>hink of connectors as a bridge from </a:t>
            </a:r>
            <a:r>
              <a:rPr lang="en-US"/>
              <a:t>a</a:t>
            </a:r>
            <a:r>
              <a:rPr lang="en-US" sz="1000" b="0" i="0" u="none" strike="noStrike" kern="1200">
                <a:solidFill>
                  <a:schemeClr val="tx1"/>
                </a:solidFill>
                <a:effectLst/>
                <a:latin typeface="Segoe UI Light" pitchFamily="34" charset="0"/>
                <a:ea typeface="+mn-ea"/>
                <a:cs typeface="+mn-cs"/>
              </a:rPr>
              <a:t> data source to your app or workflow which allows information to be conveyed back and forth. You use connectors to extend your business solutions across platforms and add functionality users. Microsoft Power Platform has more than 275 connectors with the ability to also build custom connectors.</a:t>
            </a:r>
          </a:p>
          <a:p>
            <a:r>
              <a:rPr lang="en-US" sz="1000" b="0" i="0" u="none" strike="noStrike" kern="1200">
                <a:solidFill>
                  <a:schemeClr val="tx1"/>
                </a:solidFill>
                <a:effectLst/>
                <a:latin typeface="Segoe UI Light" pitchFamily="34" charset="0"/>
                <a:ea typeface="+mn-ea"/>
                <a:cs typeface="+mn-cs"/>
              </a:rPr>
              <a:t>It’s important to note that you’ll need a paid plan to use premium connectors. The connector reference in the Summary and Resources unit lists all connectors and shows whether they’re considered standard or premium. Custom connectors are also considered a premium feature.</a:t>
            </a:r>
          </a:p>
          <a:p>
            <a:endParaRPr lang="en-US"/>
          </a:p>
          <a:p>
            <a:r>
              <a:rPr lang="en-US" sz="900" b="0" i="0" u="none" strike="noStrike" kern="1200">
                <a:solidFill>
                  <a:schemeClr val="tx1"/>
                </a:solidFill>
                <a:effectLst/>
                <a:latin typeface="Segoe UI Light" pitchFamily="34" charset="0"/>
                <a:ea typeface="+mn-ea"/>
                <a:cs typeface="+mn-cs"/>
              </a:rPr>
              <a:t>Both these data source types are commonly used to bring data and additional functionality to your solutions.</a:t>
            </a:r>
          </a:p>
          <a:p>
            <a:r>
              <a:rPr lang="en-US" sz="900" b="0" i="0" u="none" strike="noStrike" kern="1200">
                <a:solidFill>
                  <a:schemeClr val="tx1"/>
                </a:solidFill>
                <a:effectLst/>
                <a:latin typeface="Segoe UI Light" pitchFamily="34" charset="0"/>
                <a:ea typeface="+mn-ea"/>
                <a:cs typeface="+mn-cs"/>
              </a:rPr>
              <a:t>As you can see, connecting to data sources allows you to integrate disparate parts of your business solutions to build them out cohesively.</a:t>
            </a:r>
          </a:p>
          <a:p>
            <a:endParaRPr lang="en-US"/>
          </a:p>
          <a:p>
            <a:r>
              <a:rPr lang="en-US" sz="900" b="1"/>
              <a:t>Tabular data</a:t>
            </a:r>
            <a:r>
              <a:rPr lang="en-US" sz="900"/>
              <a:t>: A tabular data source returns data in a structured table format. Power Apps can directly read and display these tables through galleries, forms, and other controls. Additionally, if the data source supports it, Power Apps can create, edit, and delete data from these data sources. Examples include Dataverse, SharePoint, and SQL Server.</a:t>
            </a:r>
          </a:p>
          <a:p>
            <a:endParaRPr lang="en-US" sz="900"/>
          </a:p>
          <a:p>
            <a:r>
              <a:rPr lang="en-US" sz="900" b="1"/>
              <a:t>Function-based data</a:t>
            </a:r>
            <a:r>
              <a:rPr lang="en-US" sz="900"/>
              <a:t>: A function-based data source uses functions to interact with it. These functions can be used to return a table of data but offer more extensive action such as the ability to send an email, update permissions, or create a calendar event. Examples include Office 365 Users, Project Online, and Azure Blob Storage.</a:t>
            </a:r>
          </a:p>
          <a:p>
            <a:endParaRPr lang="en-US" sz="900"/>
          </a:p>
          <a:p>
            <a:r>
              <a:rPr lang="en-US" sz="900" b="1"/>
              <a:t>Triggers</a:t>
            </a:r>
            <a:r>
              <a:rPr lang="en-US" sz="900"/>
              <a:t> are only used in Power Automate and prompt a flow to begin. Triggers can be time-based, such as a flow which begins every day at 8:00 AM, or they could be set around an action like creating a new record in a table, or receiving an email. You’ll always need a trigger to tell your workflow when to run.</a:t>
            </a:r>
          </a:p>
          <a:p>
            <a:endParaRPr lang="en-US" sz="900"/>
          </a:p>
          <a:p>
            <a:r>
              <a:rPr lang="en-US" sz="900" b="1"/>
              <a:t>Actions</a:t>
            </a:r>
            <a:r>
              <a:rPr lang="en-US" sz="900"/>
              <a:t> are used in Power Automate and Power Apps. Actions are prompted by the user or a trigger and allow interaction with your data source and a function. For example, an action would be sending an email in your workflow or app, or writing a new line to a data source.</a:t>
            </a:r>
          </a:p>
          <a:p>
            <a:endParaRPr lang="en-US" sz="900"/>
          </a:p>
          <a:p>
            <a:endParaRPr lang="en-US"/>
          </a:p>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54A99D86-E489-46E2-B7A9-F97378314D22}" type="datetime8">
              <a:rPr lang="en-US" smtClean="0"/>
              <a:t>11/9/2024 5:53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48</a:t>
            </a:fld>
            <a:endParaRPr lang="en-US"/>
          </a:p>
        </p:txBody>
      </p:sp>
    </p:spTree>
    <p:extLst>
      <p:ext uri="{BB962C8B-B14F-4D97-AF65-F5344CB8AC3E}">
        <p14:creationId xmlns:p14="http://schemas.microsoft.com/office/powerpoint/2010/main" val="12987749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Standard connectors</a:t>
            </a: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Standard tier connectors are included in your standard Microsoft 365 subscription. Standard connectors cover many of the most used data sources such as SharePoint, OneDrive, and Power BI as well as third-party data sources such as Google Drive, Twitter, GitHub, and more.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a:effectLst/>
                <a:latin typeface="Calibri" panose="020F0502020204030204" pitchFamily="34" charset="0"/>
                <a:ea typeface="Calibri" panose="020F0502020204030204" pitchFamily="34" charset="0"/>
                <a:cs typeface="Times New Roman" panose="02020603050405020304" pitchFamily="18" charset="0"/>
              </a:rPr>
              <a:t>Premium connectors</a:t>
            </a: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a:effectLst/>
                <a:latin typeface="Calibri" panose="020F0502020204030204" pitchFamily="34" charset="0"/>
                <a:ea typeface="Calibri" panose="020F0502020204030204" pitchFamily="34" charset="0"/>
                <a:cs typeface="Times New Roman" panose="02020603050405020304" pitchFamily="18" charset="0"/>
              </a:rPr>
              <a:t>While standard connectors are available with a standard Microsoft 365 subscription, premium connectors are only available when you have the appropriate standalone plans such as Power Apps per user plan, or a Power Automate per user plan. The main advantage of premium connectors is that they allow you to connect to a larger number of services. Most premium connectors cover external applications such as Salesforce, DocuSign, Survey Monkey, Amazon, and so on. There are several Microsoft applications that use premium connectors such as Dynamics 365. Premium connectors are identified by the premium stamp.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54A99D86-E489-46E2-B7A9-F97378314D22}" type="datetime8">
              <a:rPr lang="en-US" smtClean="0"/>
              <a:t>11/9/2024 5:53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49</a:t>
            </a:fld>
            <a:endParaRPr lang="en-US"/>
          </a:p>
        </p:txBody>
      </p:sp>
    </p:spTree>
    <p:extLst>
      <p:ext uri="{BB962C8B-B14F-4D97-AF65-F5344CB8AC3E}">
        <p14:creationId xmlns:p14="http://schemas.microsoft.com/office/powerpoint/2010/main" val="3801885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a:p>
        </p:txBody>
      </p:sp>
      <p:sp>
        <p:nvSpPr>
          <p:cNvPr id="4" name="Slide Number Placeholder 3"/>
          <p:cNvSpPr>
            <a:spLocks noGrp="1"/>
          </p:cNvSpPr>
          <p:nvPr>
            <p:ph type="sldNum" sz="quarter" idx="10"/>
          </p:nvPr>
        </p:nvSpPr>
        <p:spPr/>
        <p:txBody>
          <a:bodyPr/>
          <a:lstStyle/>
          <a:p>
            <a:fld id="{6101C5E1-D8E9-464D-A93E-CE21651935A7}" type="slidenum">
              <a:rPr lang="en-US" smtClean="0"/>
              <a:t>50</a:t>
            </a:fld>
            <a:endParaRPr lang="en-US"/>
          </a:p>
        </p:txBody>
      </p:sp>
    </p:spTree>
    <p:extLst>
      <p:ext uri="{BB962C8B-B14F-4D97-AF65-F5344CB8AC3E}">
        <p14:creationId xmlns:p14="http://schemas.microsoft.com/office/powerpoint/2010/main" val="41493627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9938" y="827088"/>
            <a:ext cx="3455987" cy="1944687"/>
          </a:xfrm>
        </p:spPr>
      </p:sp>
      <p:sp>
        <p:nvSpPr>
          <p:cNvPr id="3" name="Notes Placeholder 2"/>
          <p:cNvSpPr>
            <a:spLocks noGrp="1"/>
          </p:cNvSpPr>
          <p:nvPr>
            <p:ph type="body" idx="1"/>
          </p:nvPr>
        </p:nvSpPr>
        <p:spPr/>
        <p:txBody>
          <a:bodyPr/>
          <a:lstStyle/>
          <a:p>
            <a:pPr algn="l"/>
            <a:r>
              <a:rPr lang="en-US" b="0" i="0">
                <a:solidFill>
                  <a:srgbClr val="161616"/>
                </a:solidFill>
                <a:effectLst/>
                <a:latin typeface="Segoe UI" panose="020B0502040204020203" pitchFamily="34" charset="0"/>
              </a:rPr>
              <a:t>When you launch Power Automate for desktop, the first window that appears is the </a:t>
            </a:r>
            <a:r>
              <a:rPr lang="en-US" b="1" i="0">
                <a:solidFill>
                  <a:srgbClr val="161616"/>
                </a:solidFill>
                <a:effectLst/>
                <a:latin typeface="Segoe UI" panose="020B0502040204020203" pitchFamily="34" charset="0"/>
              </a:rPr>
              <a:t>Home</a:t>
            </a:r>
            <a:r>
              <a:rPr lang="en-US" b="0" i="0">
                <a:solidFill>
                  <a:srgbClr val="161616"/>
                </a:solidFill>
                <a:effectLst/>
                <a:latin typeface="Segoe UI" panose="020B0502040204020203" pitchFamily="34" charset="0"/>
              </a:rPr>
              <a:t> screen. This screen is where you give a quick overview of all the new features available.</a:t>
            </a:r>
          </a:p>
          <a:p>
            <a:pPr algn="l"/>
            <a:r>
              <a:rPr lang="en-US" b="0" i="0">
                <a:solidFill>
                  <a:srgbClr val="161616"/>
                </a:solidFill>
                <a:effectLst/>
                <a:latin typeface="Segoe UI" panose="020B0502040204020203" pitchFamily="34" charset="0"/>
              </a:rPr>
              <a:t>When you select </a:t>
            </a:r>
            <a:r>
              <a:rPr lang="en-US" b="1" i="0">
                <a:solidFill>
                  <a:srgbClr val="161616"/>
                </a:solidFill>
                <a:effectLst/>
                <a:latin typeface="Segoe UI" panose="020B0502040204020203" pitchFamily="34" charset="0"/>
              </a:rPr>
              <a:t>My flows</a:t>
            </a:r>
            <a:r>
              <a:rPr lang="en-US" b="0" i="0">
                <a:solidFill>
                  <a:srgbClr val="161616"/>
                </a:solidFill>
                <a:effectLst/>
                <a:latin typeface="Segoe UI" panose="020B0502040204020203" pitchFamily="34" charset="0"/>
              </a:rPr>
              <a:t>, you see the console. The console is the main component of the platform from which you can manage your existing flows and launch the flow designer to edit them or create new ones.</a:t>
            </a:r>
          </a:p>
          <a:p>
            <a:pPr algn="l"/>
            <a:r>
              <a:rPr lang="en-US" b="0" i="0">
                <a:solidFill>
                  <a:srgbClr val="161616"/>
                </a:solidFill>
                <a:effectLst/>
                <a:latin typeface="Segoe UI" panose="020B0502040204020203" pitchFamily="34" charset="0"/>
              </a:rPr>
              <a:t>When you select an existing flow, you get a new command bar with bulk actions you can perform.</a:t>
            </a:r>
          </a:p>
          <a:p>
            <a:pPr algn="l"/>
            <a:r>
              <a:rPr lang="en-US" b="0" i="0">
                <a:solidFill>
                  <a:srgbClr val="161616"/>
                </a:solidFill>
                <a:effectLst/>
                <a:latin typeface="Segoe UI" panose="020B0502040204020203" pitchFamily="34" charset="0"/>
              </a:rPr>
              <a:t>Like all products in Microsoft Power Automate, the Power Automate for desktop console enables you to select a development environment, handle all the flows in it, and create new ones.</a:t>
            </a:r>
          </a:p>
          <a:p>
            <a:pPr algn="l"/>
            <a:r>
              <a:rPr lang="en-US" b="1" i="0">
                <a:solidFill>
                  <a:srgbClr val="161616"/>
                </a:solidFill>
                <a:effectLst/>
                <a:latin typeface="Segoe UI" panose="020B0502040204020203" pitchFamily="34" charset="0"/>
              </a:rPr>
              <a:t> Note</a:t>
            </a:r>
          </a:p>
          <a:p>
            <a:pPr algn="l"/>
            <a:r>
              <a:rPr lang="en-US" b="0" i="0">
                <a:solidFill>
                  <a:srgbClr val="161616"/>
                </a:solidFill>
                <a:effectLst/>
                <a:latin typeface="Segoe UI" panose="020B0502040204020203" pitchFamily="34" charset="0"/>
              </a:rPr>
              <a:t>Environments are spaces to store, manage, and share your organization's business data, apps, chatbots, and flows. They also serve as containers to separate apps that might have different roles, security requirements, or target audiences.</a:t>
            </a:r>
          </a:p>
          <a:p>
            <a:pPr algn="l"/>
            <a:r>
              <a:rPr lang="en-US" b="0" i="0">
                <a:solidFill>
                  <a:srgbClr val="161616"/>
                </a:solidFill>
                <a:effectLst/>
                <a:latin typeface="Segoe UI" panose="020B0502040204020203" pitchFamily="34" charset="0"/>
              </a:rPr>
              <a:t>To handle an existing flow, right-click on it and choose between starting, editing, renaming, and deleting it. If the flow is currently running, one more option to stop it is available.</a:t>
            </a:r>
          </a:p>
          <a:p>
            <a:pPr algn="l"/>
            <a:r>
              <a:rPr lang="en-US" b="0" i="0">
                <a:solidFill>
                  <a:srgbClr val="161616"/>
                </a:solidFill>
                <a:effectLst/>
                <a:latin typeface="Segoe UI" panose="020B0502040204020203" pitchFamily="34" charset="0"/>
              </a:rPr>
              <a:t>To run, stop, or edit a flow more efficiently, you can use the icons next to its name.</a:t>
            </a:r>
          </a:p>
          <a:p>
            <a:pPr algn="l"/>
            <a:r>
              <a:rPr lang="en-US" b="0" i="0">
                <a:solidFill>
                  <a:srgbClr val="161616"/>
                </a:solidFill>
                <a:effectLst/>
                <a:latin typeface="Segoe UI" panose="020B0502040204020203" pitchFamily="34" charset="0"/>
              </a:rPr>
              <a:t>In </a:t>
            </a:r>
            <a:r>
              <a:rPr lang="en-US" b="1" i="0">
                <a:solidFill>
                  <a:srgbClr val="161616"/>
                </a:solidFill>
                <a:effectLst/>
                <a:latin typeface="Segoe UI" panose="020B0502040204020203" pitchFamily="34" charset="0"/>
              </a:rPr>
              <a:t>Examples</a:t>
            </a:r>
            <a:r>
              <a:rPr lang="en-US" b="0" i="0">
                <a:solidFill>
                  <a:srgbClr val="161616"/>
                </a:solidFill>
                <a:effectLst/>
                <a:latin typeface="Segoe UI" panose="020B0502040204020203" pitchFamily="34" charset="0"/>
              </a:rPr>
              <a:t>, you'll see several categories you can have available to use as templates.</a:t>
            </a:r>
          </a:p>
          <a:p>
            <a:pPr algn="l"/>
            <a:r>
              <a:rPr lang="en-US" b="0" i="0">
                <a:solidFill>
                  <a:srgbClr val="161616"/>
                </a:solidFill>
                <a:effectLst/>
                <a:latin typeface="Segoe UI" panose="020B0502040204020203" pitchFamily="34" charset="0"/>
              </a:rPr>
              <a:t>Each category shows how many examples there are. For example, </a:t>
            </a:r>
            <a:r>
              <a:rPr lang="en-US" b="1" i="0">
                <a:solidFill>
                  <a:srgbClr val="161616"/>
                </a:solidFill>
                <a:effectLst/>
                <a:latin typeface="Segoe UI" panose="020B0502040204020203" pitchFamily="34" charset="0"/>
              </a:rPr>
              <a:t>Excel Automation</a:t>
            </a:r>
            <a:r>
              <a:rPr lang="en-US" b="0" i="0">
                <a:solidFill>
                  <a:srgbClr val="161616"/>
                </a:solidFill>
                <a:effectLst/>
                <a:latin typeface="Segoe UI" panose="020B0502040204020203" pitchFamily="34" charset="0"/>
              </a:rPr>
              <a:t> has </a:t>
            </a:r>
            <a:r>
              <a:rPr lang="en-US" b="1" i="0">
                <a:solidFill>
                  <a:srgbClr val="161616"/>
                </a:solidFill>
                <a:effectLst/>
                <a:latin typeface="Segoe UI" panose="020B0502040204020203" pitchFamily="34" charset="0"/>
              </a:rPr>
              <a:t>5</a:t>
            </a:r>
            <a:r>
              <a:rPr lang="en-US" b="0" i="0">
                <a:solidFill>
                  <a:srgbClr val="161616"/>
                </a:solidFill>
                <a:effectLst/>
                <a:latin typeface="Segoe UI" panose="020B0502040204020203" pitchFamily="34" charset="0"/>
              </a:rPr>
              <a:t>.</a:t>
            </a:r>
          </a:p>
          <a:p>
            <a:pPr algn="l"/>
            <a:r>
              <a:rPr lang="en-US" b="0" i="0">
                <a:solidFill>
                  <a:srgbClr val="161616"/>
                </a:solidFill>
                <a:effectLst/>
                <a:latin typeface="Segoe UI" panose="020B0502040204020203" pitchFamily="34" charset="0"/>
              </a:rPr>
              <a:t>Select </a:t>
            </a:r>
            <a:r>
              <a:rPr lang="en-US" b="1" i="0">
                <a:solidFill>
                  <a:srgbClr val="161616"/>
                </a:solidFill>
                <a:effectLst/>
                <a:latin typeface="Segoe UI" panose="020B0502040204020203" pitchFamily="34" charset="0"/>
              </a:rPr>
              <a:t>Excel Automation</a:t>
            </a:r>
            <a:r>
              <a:rPr lang="en-US" b="0" i="0">
                <a:solidFill>
                  <a:srgbClr val="161616"/>
                </a:solidFill>
                <a:effectLst/>
                <a:latin typeface="Segoe UI" panose="020B0502040204020203" pitchFamily="34" charset="0"/>
              </a:rPr>
              <a:t> to see all of the examples that you can use.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7640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9938" y="827088"/>
            <a:ext cx="3455987" cy="1944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Power Automate Desktop Includes almost 400 actions covering all users needs and are available for use in UI flows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28728E-E154-4C68-8274-8B7B69A25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62895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Other examples of actions include sending an email, posting a tweet, and starting an approval.</a:t>
            </a:r>
          </a:p>
          <a:p>
            <a:endParaRPr lang="en-US"/>
          </a:p>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a:t>
            </a:r>
          </a:p>
        </p:txBody>
      </p:sp>
      <p:sp>
        <p:nvSpPr>
          <p:cNvPr id="6" name="Slide Number Placeholder 5"/>
          <p:cNvSpPr>
            <a:spLocks noGrp="1"/>
          </p:cNvSpPr>
          <p:nvPr>
            <p:ph type="sldNum" sz="quarter" idx="5"/>
          </p:nvPr>
        </p:nvSpPr>
        <p:spPr/>
        <p:txBody>
          <a:bodyPr/>
          <a:lstStyle/>
          <a:p>
            <a:fld id="{B4008EB6-D09E-4580-8CD6-DDB14511944F}" type="slidenum">
              <a:rPr lang="en-US" smtClean="0"/>
              <a:pPr/>
              <a:t>56</a:t>
            </a:fld>
            <a:endParaRPr lang="en-US"/>
          </a:p>
        </p:txBody>
      </p:sp>
    </p:spTree>
    <p:extLst>
      <p:ext uri="{BB962C8B-B14F-4D97-AF65-F5344CB8AC3E}">
        <p14:creationId xmlns:p14="http://schemas.microsoft.com/office/powerpoint/2010/main" val="34906977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20.sv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1.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1.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25.svg"/></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25.svg"/><Relationship Id="rId4" Type="http://schemas.openxmlformats.org/officeDocument/2006/relationships/image" Target="../media/image2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9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E7EDE8-88C1-6D0A-7819-F650D67281B6}"/>
              </a:ext>
            </a:extLst>
          </p:cNvPr>
          <p:cNvPicPr>
            <a:picLocks noChangeAspect="1"/>
          </p:cNvPicPr>
          <p:nvPr userDrawn="1"/>
        </p:nvPicPr>
        <p:blipFill>
          <a:blip r:embed="rId2"/>
          <a:srcRect/>
          <a:stretch/>
        </p:blipFill>
        <p:spPr>
          <a:xfrm>
            <a:off x="1" y="1338"/>
            <a:ext cx="12191999" cy="6855322"/>
          </a:xfrm>
          <a:prstGeom prst="rect">
            <a:avLst/>
          </a:prstGeom>
        </p:spPr>
      </p:pic>
      <p:sp>
        <p:nvSpPr>
          <p:cNvPr id="3" name="Title 1">
            <a:extLst>
              <a:ext uri="{FF2B5EF4-FFF2-40B4-BE49-F238E27FC236}">
                <a16:creationId xmlns:a16="http://schemas.microsoft.com/office/drawing/2014/main" id="{7B4D825C-A4D0-0E8A-6D9B-506653EC219E}"/>
              </a:ext>
            </a:extLst>
          </p:cNvPr>
          <p:cNvSpPr>
            <a:spLocks noGrp="1"/>
          </p:cNvSpPr>
          <p:nvPr>
            <p:ph type="ctrTitle" hasCustomPrompt="1"/>
          </p:nvPr>
        </p:nvSpPr>
        <p:spPr>
          <a:xfrm>
            <a:off x="817562" y="1049200"/>
            <a:ext cx="5218113" cy="1071405"/>
          </a:xfrm>
          <a:noFill/>
        </p:spPr>
        <p:txBody>
          <a:bodyPr lIns="0" tIns="0" rIns="900000" bIns="0" anchor="t" anchorCtr="0"/>
          <a:lstStyle>
            <a:lvl1pPr algn="l">
              <a:lnSpc>
                <a:spcPct val="100000"/>
              </a:lnSpc>
              <a:spcBef>
                <a:spcPts val="0"/>
              </a:spcBef>
              <a:spcAft>
                <a:spcPts val="0"/>
              </a:spcAft>
              <a:defRPr sz="3600">
                <a:solidFill>
                  <a:schemeClr val="bg1"/>
                </a:solidFill>
              </a:defRPr>
            </a:lvl1pPr>
          </a:lstStyle>
          <a:p>
            <a:r>
              <a:rPr lang="en-US"/>
              <a:t>Title</a:t>
            </a:r>
            <a:br>
              <a:rPr lang="en-US"/>
            </a:br>
            <a:endParaRPr lang="en-GB"/>
          </a:p>
        </p:txBody>
      </p:sp>
      <p:sp>
        <p:nvSpPr>
          <p:cNvPr id="4" name="Text Placeholder 3">
            <a:extLst>
              <a:ext uri="{FF2B5EF4-FFF2-40B4-BE49-F238E27FC236}">
                <a16:creationId xmlns:a16="http://schemas.microsoft.com/office/drawing/2014/main" id="{E802F425-6E83-36A9-DE9E-3510D8347355}"/>
              </a:ext>
            </a:extLst>
          </p:cNvPr>
          <p:cNvSpPr>
            <a:spLocks noGrp="1"/>
          </p:cNvSpPr>
          <p:nvPr>
            <p:ph type="body" sz="quarter" idx="11" hasCustomPrompt="1"/>
          </p:nvPr>
        </p:nvSpPr>
        <p:spPr>
          <a:xfrm>
            <a:off x="817564" y="2155660"/>
            <a:ext cx="5218112" cy="715685"/>
          </a:xfrm>
        </p:spPr>
        <p:txBody>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GB"/>
          </a:p>
        </p:txBody>
      </p:sp>
      <p:sp>
        <p:nvSpPr>
          <p:cNvPr id="12" name="Filename" hidden="1">
            <a:extLst>
              <a:ext uri="{FF2B5EF4-FFF2-40B4-BE49-F238E27FC236}">
                <a16:creationId xmlns:a16="http://schemas.microsoft.com/office/drawing/2014/main" id="{5B0085D7-285F-4173-A108-D79A1B7F8C87}"/>
              </a:ext>
            </a:extLst>
          </p:cNvPr>
          <p:cNvSpPr txBox="1"/>
          <p:nvPr/>
        </p:nvSpPr>
        <p:spPr>
          <a:xfrm>
            <a:off x="550861" y="6747272"/>
            <a:ext cx="11090277" cy="110728"/>
          </a:xfrm>
          <a:prstGeom prst="rect">
            <a:avLst/>
          </a:prstGeom>
          <a:noFill/>
        </p:spPr>
        <p:txBody>
          <a:bodyPr wrap="square" lIns="0" tIns="0" rIns="0" bIns="0" rtlCol="0" anchor="b" anchorCtr="0">
            <a:noAutofit/>
          </a:bodyPr>
          <a:lstStyle/>
          <a:p>
            <a:r>
              <a:rPr lang="en-US" sz="700" noProof="1">
                <a:solidFill>
                  <a:schemeClr val="bg2"/>
                </a:solidFill>
                <a:latin typeface="+mn-lt"/>
                <a:cs typeface="Arial" pitchFamily="34" charset="0"/>
              </a:rPr>
              <a:t>https://rsmnet-my.sharepoint.com/personal/e061798_mcgladrey_rsm_net/Documents/Microsoft Teams Chat Files/2024-01 Parkwood Copilot.pptx</a:t>
            </a:r>
            <a:endParaRPr lang="en-GB" sz="700" noProof="1">
              <a:solidFill>
                <a:schemeClr val="bg2"/>
              </a:solidFill>
              <a:latin typeface="+mn-lt"/>
              <a:cs typeface="Arial" pitchFamily="34" charset="0"/>
            </a:endParaRPr>
          </a:p>
        </p:txBody>
      </p:sp>
      <p:sp>
        <p:nvSpPr>
          <p:cNvPr id="11" name="Draft" hidden="1">
            <a:extLst>
              <a:ext uri="{FF2B5EF4-FFF2-40B4-BE49-F238E27FC236}">
                <a16:creationId xmlns:a16="http://schemas.microsoft.com/office/drawing/2014/main" id="{9ED21EC6-5EAD-4442-BA4C-52E0DB48AD25}"/>
              </a:ext>
            </a:extLst>
          </p:cNvPr>
          <p:cNvSpPr txBox="1"/>
          <p:nvPr/>
        </p:nvSpPr>
        <p:spPr>
          <a:xfrm>
            <a:off x="10239388" y="126102"/>
            <a:ext cx="1401750" cy="166670"/>
          </a:xfrm>
          <a:prstGeom prst="rect">
            <a:avLst/>
          </a:prstGeom>
          <a:noFill/>
        </p:spPr>
        <p:txBody>
          <a:bodyPr wrap="square" lIns="0" tIns="0" rIns="0" bIns="0" rtlCol="0">
            <a:noAutofit/>
          </a:bodyPr>
          <a:lstStyle/>
          <a:p>
            <a:pPr algn="r"/>
            <a:r>
              <a:rPr lang="en-GB" sz="1100">
                <a:solidFill>
                  <a:schemeClr val="bg2"/>
                </a:solidFill>
                <a:latin typeface="+mn-lt"/>
                <a:cs typeface="Arial" pitchFamily="34" charset="0"/>
              </a:rPr>
              <a:t>DRAFT</a:t>
            </a:r>
          </a:p>
        </p:txBody>
      </p:sp>
      <p:sp>
        <p:nvSpPr>
          <p:cNvPr id="13" name="Autoshape Default Text" hidden="1">
            <a:extLst>
              <a:ext uri="{FF2B5EF4-FFF2-40B4-BE49-F238E27FC236}">
                <a16:creationId xmlns:a16="http://schemas.microsoft.com/office/drawing/2014/main" id="{F2C039FC-2F1F-4540-A1F6-6F47A8F13477}"/>
              </a:ext>
            </a:extLst>
          </p:cNvPr>
          <p:cNvSpPr txBox="1"/>
          <p:nvPr/>
        </p:nvSpPr>
        <p:spPr>
          <a:xfrm>
            <a:off x="0" y="0"/>
            <a:ext cx="781200" cy="215444"/>
          </a:xfrm>
          <a:prstGeom prst="rect">
            <a:avLst/>
          </a:prstGeom>
          <a:noFill/>
        </p:spPr>
        <p:txBody>
          <a:bodyPr wrap="square" lIns="0" tIns="0" rIns="0" bIns="0" rtlCol="0">
            <a:spAutoFit/>
          </a:bodyPr>
          <a:lstStyle/>
          <a:p>
            <a:r>
              <a:rPr lang="en-GB" sz="1400"/>
              <a:t>Text</a:t>
            </a:r>
          </a:p>
        </p:txBody>
      </p:sp>
      <p:sp>
        <p:nvSpPr>
          <p:cNvPr id="14" name="Autoshape Default Shape" hidden="1">
            <a:extLst>
              <a:ext uri="{FF2B5EF4-FFF2-40B4-BE49-F238E27FC236}">
                <a16:creationId xmlns:a16="http://schemas.microsoft.com/office/drawing/2014/main" id="{49E19C51-9138-45F7-A2F8-76E2E4AAA4D8}"/>
              </a:ext>
            </a:extLst>
          </p:cNvPr>
          <p:cNvSpPr>
            <a:spLocks/>
          </p:cNvSpPr>
          <p:nvPr/>
        </p:nvSpPr>
        <p:spPr>
          <a:xfrm>
            <a:off x="0" y="245934"/>
            <a:ext cx="734400" cy="245466"/>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r>
              <a:rPr lang="en-GB" sz="1400"/>
              <a:t>Shape</a:t>
            </a:r>
          </a:p>
        </p:txBody>
      </p:sp>
      <p:cxnSp>
        <p:nvCxnSpPr>
          <p:cNvPr id="15" name="Autoshape Default Line" hidden="1">
            <a:extLst>
              <a:ext uri="{FF2B5EF4-FFF2-40B4-BE49-F238E27FC236}">
                <a16:creationId xmlns:a16="http://schemas.microsoft.com/office/drawing/2014/main" id="{25932B9A-87C9-4670-9B4F-29739DBDBACF}"/>
              </a:ext>
            </a:extLst>
          </p:cNvPr>
          <p:cNvCxnSpPr/>
          <p:nvPr/>
        </p:nvCxnSpPr>
        <p:spPr>
          <a:xfrm flipV="1">
            <a:off x="0" y="663525"/>
            <a:ext cx="6660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389EEF14-BF33-E89A-8154-00E812BE6542}"/>
              </a:ext>
            </a:extLst>
          </p:cNvPr>
          <p:cNvSpPr>
            <a:spLocks noGrp="1"/>
          </p:cNvSpPr>
          <p:nvPr>
            <p:ph type="body" sz="quarter" idx="14" hasCustomPrompt="1"/>
          </p:nvPr>
        </p:nvSpPr>
        <p:spPr>
          <a:xfrm>
            <a:off x="817562" y="657566"/>
            <a:ext cx="5218113" cy="191478"/>
          </a:xfrm>
        </p:spPr>
        <p:txBody>
          <a:bodyPr/>
          <a:lstStyle>
            <a:lvl1pPr>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PRIVATE AND CONFIDENTIAL</a:t>
            </a:r>
          </a:p>
        </p:txBody>
      </p:sp>
      <p:sp>
        <p:nvSpPr>
          <p:cNvPr id="9" name="Text Placeholder 6">
            <a:extLst>
              <a:ext uri="{FF2B5EF4-FFF2-40B4-BE49-F238E27FC236}">
                <a16:creationId xmlns:a16="http://schemas.microsoft.com/office/drawing/2014/main" id="{D69CF34F-E32C-90AC-E655-B79E725803F7}"/>
              </a:ext>
            </a:extLst>
          </p:cNvPr>
          <p:cNvSpPr>
            <a:spLocks noGrp="1"/>
          </p:cNvSpPr>
          <p:nvPr>
            <p:ph type="body" sz="quarter" idx="15" hasCustomPrompt="1"/>
          </p:nvPr>
        </p:nvSpPr>
        <p:spPr>
          <a:xfrm>
            <a:off x="815975" y="2942005"/>
            <a:ext cx="5218113" cy="36699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a:t>
            </a:r>
          </a:p>
        </p:txBody>
      </p:sp>
      <p:grpSp>
        <p:nvGrpSpPr>
          <p:cNvPr id="23" name="Group 22">
            <a:extLst>
              <a:ext uri="{FF2B5EF4-FFF2-40B4-BE49-F238E27FC236}">
                <a16:creationId xmlns:a16="http://schemas.microsoft.com/office/drawing/2014/main" id="{A7C9EFBA-F076-546B-5B26-8F8BBE981D71}"/>
              </a:ext>
            </a:extLst>
          </p:cNvPr>
          <p:cNvGrpSpPr/>
          <p:nvPr userDrawn="1"/>
        </p:nvGrpSpPr>
        <p:grpSpPr>
          <a:xfrm>
            <a:off x="10187131" y="687949"/>
            <a:ext cx="1234969" cy="518323"/>
            <a:chOff x="7459170" y="481236"/>
            <a:chExt cx="2697427" cy="1132124"/>
          </a:xfrm>
        </p:grpSpPr>
        <p:sp>
          <p:nvSpPr>
            <p:cNvPr id="16" name="Freeform 15">
              <a:extLst>
                <a:ext uri="{FF2B5EF4-FFF2-40B4-BE49-F238E27FC236}">
                  <a16:creationId xmlns:a16="http://schemas.microsoft.com/office/drawing/2014/main" id="{BAB3935C-469A-5095-24F2-746547A53C6D}"/>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BBBC32F9-3839-2D8F-5D20-E9C9EB29581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968D1485-640E-7140-5D7E-E0EB2896484E}"/>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306D709-3457-D599-72C6-4FF331E0EA9C}"/>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DDCFADC9-9C91-E539-0DB9-798BEE41BAFC}"/>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5BBC27A-7182-67B8-3782-4016E3BB6E56}"/>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007A193-9117-A25E-8BF8-EF36CCCBA76E}"/>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sp>
        <p:nvSpPr>
          <p:cNvPr id="5" name="Picture Placeholder 15">
            <a:extLst>
              <a:ext uri="{FF2B5EF4-FFF2-40B4-BE49-F238E27FC236}">
                <a16:creationId xmlns:a16="http://schemas.microsoft.com/office/drawing/2014/main" id="{A9587BF7-DEF6-7654-86F3-510455AE19AF}"/>
              </a:ext>
            </a:extLst>
          </p:cNvPr>
          <p:cNvSpPr>
            <a:spLocks noGrp="1"/>
          </p:cNvSpPr>
          <p:nvPr>
            <p:ph type="pic" sz="quarter" idx="12"/>
          </p:nvPr>
        </p:nvSpPr>
        <p:spPr>
          <a:xfrm>
            <a:off x="0" y="1236662"/>
            <a:ext cx="12187490" cy="5621338"/>
          </a:xfrm>
          <a:custGeom>
            <a:avLst/>
            <a:gdLst>
              <a:gd name="connsiteX0" fmla="*/ 2497779 w 12187490"/>
              <a:gd name="connsiteY0" fmla="*/ 4518405 h 5621338"/>
              <a:gd name="connsiteX1" fmla="*/ 2497779 w 12187490"/>
              <a:gd name="connsiteY1" fmla="*/ 4801871 h 5621338"/>
              <a:gd name="connsiteX2" fmla="*/ 2619264 w 12187490"/>
              <a:gd name="connsiteY2" fmla="*/ 4801871 h 5621338"/>
              <a:gd name="connsiteX3" fmla="*/ 2619264 w 12187490"/>
              <a:gd name="connsiteY3" fmla="*/ 4518405 h 5621338"/>
              <a:gd name="connsiteX4" fmla="*/ 983467 w 12187490"/>
              <a:gd name="connsiteY4" fmla="*/ 4517380 h 5621338"/>
              <a:gd name="connsiteX5" fmla="*/ 1199475 w 12187490"/>
              <a:gd name="connsiteY5" fmla="*/ 4517380 h 5621338"/>
              <a:gd name="connsiteX6" fmla="*/ 1199475 w 12187490"/>
              <a:gd name="connsiteY6" fmla="*/ 4800845 h 5621338"/>
              <a:gd name="connsiteX7" fmla="*/ 983467 w 12187490"/>
              <a:gd name="connsiteY7" fmla="*/ 4800845 h 5621338"/>
              <a:gd name="connsiteX8" fmla="*/ 3740722 w 12187490"/>
              <a:gd name="connsiteY8" fmla="*/ 4233299 h 5621338"/>
              <a:gd name="connsiteX9" fmla="*/ 3740722 w 12187490"/>
              <a:gd name="connsiteY9" fmla="*/ 4516764 h 5621338"/>
              <a:gd name="connsiteX10" fmla="*/ 3956730 w 12187490"/>
              <a:gd name="connsiteY10" fmla="*/ 4516764 h 5621338"/>
              <a:gd name="connsiteX11" fmla="*/ 3956730 w 12187490"/>
              <a:gd name="connsiteY11" fmla="*/ 4233299 h 5621338"/>
              <a:gd name="connsiteX12" fmla="*/ 3022062 w 12187490"/>
              <a:gd name="connsiteY12" fmla="*/ 4233299 h 5621338"/>
              <a:gd name="connsiteX13" fmla="*/ 3022267 w 12187490"/>
              <a:gd name="connsiteY13" fmla="*/ 4233504 h 5621338"/>
              <a:gd name="connsiteX14" fmla="*/ 3021755 w 12187490"/>
              <a:gd name="connsiteY14" fmla="*/ 4234016 h 5621338"/>
              <a:gd name="connsiteX15" fmla="*/ 3021652 w 12187490"/>
              <a:gd name="connsiteY15" fmla="*/ 4234016 h 5621338"/>
              <a:gd name="connsiteX16" fmla="*/ 3021652 w 12187490"/>
              <a:gd name="connsiteY16" fmla="*/ 4518405 h 5621338"/>
              <a:gd name="connsiteX17" fmla="*/ 3142215 w 12187490"/>
              <a:gd name="connsiteY17" fmla="*/ 4518405 h 5621338"/>
              <a:gd name="connsiteX18" fmla="*/ 3142215 w 12187490"/>
              <a:gd name="connsiteY18" fmla="*/ 4233299 h 5621338"/>
              <a:gd name="connsiteX19" fmla="*/ 5982511 w 12187490"/>
              <a:gd name="connsiteY19" fmla="*/ 3382286 h 5621338"/>
              <a:gd name="connsiteX20" fmla="*/ 5982511 w 12187490"/>
              <a:gd name="connsiteY20" fmla="*/ 3665752 h 5621338"/>
              <a:gd name="connsiteX21" fmla="*/ 6103996 w 12187490"/>
              <a:gd name="connsiteY21" fmla="*/ 3665752 h 5621338"/>
              <a:gd name="connsiteX22" fmla="*/ 6103996 w 12187490"/>
              <a:gd name="connsiteY22" fmla="*/ 3382286 h 5621338"/>
              <a:gd name="connsiteX23" fmla="*/ 4642174 w 12187490"/>
              <a:gd name="connsiteY23" fmla="*/ 3099436 h 5621338"/>
              <a:gd name="connsiteX24" fmla="*/ 5182143 w 12187490"/>
              <a:gd name="connsiteY24" fmla="*/ 3099436 h 5621338"/>
              <a:gd name="connsiteX25" fmla="*/ 5182143 w 12187490"/>
              <a:gd name="connsiteY25" fmla="*/ 3382901 h 5621338"/>
              <a:gd name="connsiteX26" fmla="*/ 4642174 w 12187490"/>
              <a:gd name="connsiteY26" fmla="*/ 3382901 h 5621338"/>
              <a:gd name="connsiteX27" fmla="*/ 4304681 w 12187490"/>
              <a:gd name="connsiteY27" fmla="*/ 3099436 h 5621338"/>
              <a:gd name="connsiteX28" fmla="*/ 4520689 w 12187490"/>
              <a:gd name="connsiteY28" fmla="*/ 3099436 h 5621338"/>
              <a:gd name="connsiteX29" fmla="*/ 4520689 w 12187490"/>
              <a:gd name="connsiteY29" fmla="*/ 3382901 h 5621338"/>
              <a:gd name="connsiteX30" fmla="*/ 4304681 w 12187490"/>
              <a:gd name="connsiteY30" fmla="*/ 3382901 h 5621338"/>
              <a:gd name="connsiteX31" fmla="*/ 7842723 w 12187490"/>
              <a:gd name="connsiteY31" fmla="*/ 2815867 h 5621338"/>
              <a:gd name="connsiteX32" fmla="*/ 7842723 w 12187490"/>
              <a:gd name="connsiteY32" fmla="*/ 3099333 h 5621338"/>
              <a:gd name="connsiteX33" fmla="*/ 7964208 w 12187490"/>
              <a:gd name="connsiteY33" fmla="*/ 3099333 h 5621338"/>
              <a:gd name="connsiteX34" fmla="*/ 7964208 w 12187490"/>
              <a:gd name="connsiteY34" fmla="*/ 2815867 h 5621338"/>
              <a:gd name="connsiteX35" fmla="*/ 8114297 w 12187490"/>
              <a:gd name="connsiteY35" fmla="*/ 2532402 h 5621338"/>
              <a:gd name="connsiteX36" fmla="*/ 8114297 w 12187490"/>
              <a:gd name="connsiteY36" fmla="*/ 2815867 h 5621338"/>
              <a:gd name="connsiteX37" fmla="*/ 8330305 w 12187490"/>
              <a:gd name="connsiteY37" fmla="*/ 2815867 h 5621338"/>
              <a:gd name="connsiteX38" fmla="*/ 8330305 w 12187490"/>
              <a:gd name="connsiteY38" fmla="*/ 2532402 h 5621338"/>
              <a:gd name="connsiteX39" fmla="*/ 9910946 w 12187490"/>
              <a:gd name="connsiteY39" fmla="*/ 1968135 h 5621338"/>
              <a:gd name="connsiteX40" fmla="*/ 9910946 w 12187490"/>
              <a:gd name="connsiteY40" fmla="*/ 2248936 h 5621338"/>
              <a:gd name="connsiteX41" fmla="*/ 10107886 w 12187490"/>
              <a:gd name="connsiteY41" fmla="*/ 2248936 h 5621338"/>
              <a:gd name="connsiteX42" fmla="*/ 10107886 w 12187490"/>
              <a:gd name="connsiteY42" fmla="*/ 1968135 h 5621338"/>
              <a:gd name="connsiteX43" fmla="*/ 8465425 w 12187490"/>
              <a:gd name="connsiteY43" fmla="*/ 1684772 h 5621338"/>
              <a:gd name="connsiteX44" fmla="*/ 8681433 w 12187490"/>
              <a:gd name="connsiteY44" fmla="*/ 1684772 h 5621338"/>
              <a:gd name="connsiteX45" fmla="*/ 8681433 w 12187490"/>
              <a:gd name="connsiteY45" fmla="*/ 1968238 h 5621338"/>
              <a:gd name="connsiteX46" fmla="*/ 8465425 w 12187490"/>
              <a:gd name="connsiteY46" fmla="*/ 1968238 h 5621338"/>
              <a:gd name="connsiteX47" fmla="*/ 9342887 w 12187490"/>
              <a:gd name="connsiteY47" fmla="*/ 1684670 h 5621338"/>
              <a:gd name="connsiteX48" fmla="*/ 9342887 w 12187490"/>
              <a:gd name="connsiteY48" fmla="*/ 1965470 h 5621338"/>
              <a:gd name="connsiteX49" fmla="*/ 9464373 w 12187490"/>
              <a:gd name="connsiteY49" fmla="*/ 1965470 h 5621338"/>
              <a:gd name="connsiteX50" fmla="*/ 9464373 w 12187490"/>
              <a:gd name="connsiteY50" fmla="*/ 1684670 h 5621338"/>
              <a:gd name="connsiteX51" fmla="*/ 11450479 w 12187490"/>
              <a:gd name="connsiteY51" fmla="*/ 834375 h 5621338"/>
              <a:gd name="connsiteX52" fmla="*/ 11450479 w 12187490"/>
              <a:gd name="connsiteY52" fmla="*/ 1117738 h 5621338"/>
              <a:gd name="connsiteX53" fmla="*/ 11571964 w 12187490"/>
              <a:gd name="connsiteY53" fmla="*/ 1117738 h 5621338"/>
              <a:gd name="connsiteX54" fmla="*/ 11571964 w 12187490"/>
              <a:gd name="connsiteY54" fmla="*/ 834375 h 5621338"/>
              <a:gd name="connsiteX55" fmla="*/ 11570528 w 12187490"/>
              <a:gd name="connsiteY55" fmla="*/ 267443 h 5621338"/>
              <a:gd name="connsiteX56" fmla="*/ 11687298 w 12187490"/>
              <a:gd name="connsiteY56" fmla="*/ 267443 h 5621338"/>
              <a:gd name="connsiteX57" fmla="*/ 11687298 w 12187490"/>
              <a:gd name="connsiteY57" fmla="*/ 550909 h 5621338"/>
              <a:gd name="connsiteX58" fmla="*/ 11908022 w 12187490"/>
              <a:gd name="connsiteY58" fmla="*/ 550909 h 5621338"/>
              <a:gd name="connsiteX59" fmla="*/ 11908022 w 12187490"/>
              <a:gd name="connsiteY59" fmla="*/ 834272 h 5621338"/>
              <a:gd name="connsiteX60" fmla="*/ 12029507 w 12187490"/>
              <a:gd name="connsiteY60" fmla="*/ 834272 h 5621338"/>
              <a:gd name="connsiteX61" fmla="*/ 12029507 w 12187490"/>
              <a:gd name="connsiteY61" fmla="*/ 550909 h 5621338"/>
              <a:gd name="connsiteX62" fmla="*/ 12187387 w 12187490"/>
              <a:gd name="connsiteY62" fmla="*/ 550909 h 5621338"/>
              <a:gd name="connsiteX63" fmla="*/ 12187387 w 12187490"/>
              <a:gd name="connsiteY63" fmla="*/ 5621338 h 5621338"/>
              <a:gd name="connsiteX64" fmla="*/ 0 w 12187490"/>
              <a:gd name="connsiteY64" fmla="*/ 5621338 h 5621338"/>
              <a:gd name="connsiteX65" fmla="*/ 0 w 12187490"/>
              <a:gd name="connsiteY65" fmla="*/ 5083491 h 5621338"/>
              <a:gd name="connsiteX66" fmla="*/ 575338 w 12187490"/>
              <a:gd name="connsiteY66" fmla="*/ 5083491 h 5621338"/>
              <a:gd name="connsiteX67" fmla="*/ 575338 w 12187490"/>
              <a:gd name="connsiteY67" fmla="*/ 4800845 h 5621338"/>
              <a:gd name="connsiteX68" fmla="*/ 983467 w 12187490"/>
              <a:gd name="connsiteY68" fmla="*/ 4800845 h 5621338"/>
              <a:gd name="connsiteX69" fmla="*/ 983467 w 12187490"/>
              <a:gd name="connsiteY69" fmla="*/ 5083798 h 5621338"/>
              <a:gd name="connsiteX70" fmla="*/ 1320960 w 12187490"/>
              <a:gd name="connsiteY70" fmla="*/ 5083798 h 5621338"/>
              <a:gd name="connsiteX71" fmla="*/ 1320960 w 12187490"/>
              <a:gd name="connsiteY71" fmla="*/ 4517277 h 5621338"/>
              <a:gd name="connsiteX72" fmla="*/ 1975853 w 12187490"/>
              <a:gd name="connsiteY72" fmla="*/ 4517277 h 5621338"/>
              <a:gd name="connsiteX73" fmla="*/ 1975853 w 12187490"/>
              <a:gd name="connsiteY73" fmla="*/ 4233196 h 5621338"/>
              <a:gd name="connsiteX74" fmla="*/ 2475122 w 12187490"/>
              <a:gd name="connsiteY74" fmla="*/ 4233196 h 5621338"/>
              <a:gd name="connsiteX75" fmla="*/ 2475122 w 12187490"/>
              <a:gd name="connsiteY75" fmla="*/ 3949730 h 5621338"/>
              <a:gd name="connsiteX76" fmla="*/ 2698101 w 12187490"/>
              <a:gd name="connsiteY76" fmla="*/ 3949730 h 5621338"/>
              <a:gd name="connsiteX77" fmla="*/ 2698101 w 12187490"/>
              <a:gd name="connsiteY77" fmla="*/ 3665649 h 5621338"/>
              <a:gd name="connsiteX78" fmla="*/ 2819587 w 12187490"/>
              <a:gd name="connsiteY78" fmla="*/ 3665649 h 5621338"/>
              <a:gd name="connsiteX79" fmla="*/ 2819587 w 12187490"/>
              <a:gd name="connsiteY79" fmla="*/ 3949730 h 5621338"/>
              <a:gd name="connsiteX80" fmla="*/ 3358325 w 12187490"/>
              <a:gd name="connsiteY80" fmla="*/ 3949730 h 5621338"/>
              <a:gd name="connsiteX81" fmla="*/ 3358325 w 12187490"/>
              <a:gd name="connsiteY81" fmla="*/ 4233196 h 5621338"/>
              <a:gd name="connsiteX82" fmla="*/ 3478888 w 12187490"/>
              <a:gd name="connsiteY82" fmla="*/ 4233196 h 5621338"/>
              <a:gd name="connsiteX83" fmla="*/ 3478888 w 12187490"/>
              <a:gd name="connsiteY83" fmla="*/ 3949730 h 5621338"/>
              <a:gd name="connsiteX84" fmla="*/ 3729548 w 12187490"/>
              <a:gd name="connsiteY84" fmla="*/ 3949730 h 5621338"/>
              <a:gd name="connsiteX85" fmla="*/ 3729548 w 12187490"/>
              <a:gd name="connsiteY85" fmla="*/ 3665649 h 5621338"/>
              <a:gd name="connsiteX86" fmla="*/ 4426474 w 12187490"/>
              <a:gd name="connsiteY86" fmla="*/ 3665649 h 5621338"/>
              <a:gd name="connsiteX87" fmla="*/ 4426474 w 12187490"/>
              <a:gd name="connsiteY87" fmla="*/ 3949730 h 5621338"/>
              <a:gd name="connsiteX88" fmla="*/ 4988587 w 12187490"/>
              <a:gd name="connsiteY88" fmla="*/ 3949730 h 5621338"/>
              <a:gd name="connsiteX89" fmla="*/ 4988587 w 12187490"/>
              <a:gd name="connsiteY89" fmla="*/ 3666265 h 5621338"/>
              <a:gd name="connsiteX90" fmla="*/ 5535527 w 12187490"/>
              <a:gd name="connsiteY90" fmla="*/ 3666265 h 5621338"/>
              <a:gd name="connsiteX91" fmla="*/ 5535527 w 12187490"/>
              <a:gd name="connsiteY91" fmla="*/ 3382799 h 5621338"/>
              <a:gd name="connsiteX92" fmla="*/ 5303833 w 12187490"/>
              <a:gd name="connsiteY92" fmla="*/ 3382799 h 5621338"/>
              <a:gd name="connsiteX93" fmla="*/ 5303833 w 12187490"/>
              <a:gd name="connsiteY93" fmla="*/ 3099333 h 5621338"/>
              <a:gd name="connsiteX94" fmla="*/ 6189907 w 12187490"/>
              <a:gd name="connsiteY94" fmla="*/ 3099333 h 5621338"/>
              <a:gd name="connsiteX95" fmla="*/ 6189907 w 12187490"/>
              <a:gd name="connsiteY95" fmla="*/ 2815867 h 5621338"/>
              <a:gd name="connsiteX96" fmla="*/ 6729877 w 12187490"/>
              <a:gd name="connsiteY96" fmla="*/ 2815867 h 5621338"/>
              <a:gd name="connsiteX97" fmla="*/ 6729877 w 12187490"/>
              <a:gd name="connsiteY97" fmla="*/ 2532402 h 5621338"/>
              <a:gd name="connsiteX98" fmla="*/ 7270870 w 12187490"/>
              <a:gd name="connsiteY98" fmla="*/ 2532402 h 5621338"/>
              <a:gd name="connsiteX99" fmla="*/ 7270870 w 12187490"/>
              <a:gd name="connsiteY99" fmla="*/ 2815867 h 5621338"/>
              <a:gd name="connsiteX100" fmla="*/ 7620769 w 12187490"/>
              <a:gd name="connsiteY100" fmla="*/ 2815867 h 5621338"/>
              <a:gd name="connsiteX101" fmla="*/ 7620769 w 12187490"/>
              <a:gd name="connsiteY101" fmla="*/ 2248936 h 5621338"/>
              <a:gd name="connsiteX102" fmla="*/ 7836777 w 12187490"/>
              <a:gd name="connsiteY102" fmla="*/ 2248936 h 5621338"/>
              <a:gd name="connsiteX103" fmla="*/ 7836777 w 12187490"/>
              <a:gd name="connsiteY103" fmla="*/ 2532402 h 5621338"/>
              <a:gd name="connsiteX104" fmla="*/ 7958160 w 12187490"/>
              <a:gd name="connsiteY104" fmla="*/ 2532402 h 5621338"/>
              <a:gd name="connsiteX105" fmla="*/ 7958160 w 12187490"/>
              <a:gd name="connsiteY105" fmla="*/ 2248936 h 5621338"/>
              <a:gd name="connsiteX106" fmla="*/ 8498129 w 12187490"/>
              <a:gd name="connsiteY106" fmla="*/ 2248936 h 5621338"/>
              <a:gd name="connsiteX107" fmla="*/ 8498129 w 12187490"/>
              <a:gd name="connsiteY107" fmla="*/ 2532402 h 5621338"/>
              <a:gd name="connsiteX108" fmla="*/ 8619614 w 12187490"/>
              <a:gd name="connsiteY108" fmla="*/ 2532402 h 5621338"/>
              <a:gd name="connsiteX109" fmla="*/ 8619614 w 12187490"/>
              <a:gd name="connsiteY109" fmla="*/ 2248936 h 5621338"/>
              <a:gd name="connsiteX110" fmla="*/ 8940909 w 12187490"/>
              <a:gd name="connsiteY110" fmla="*/ 2248936 h 5621338"/>
              <a:gd name="connsiteX111" fmla="*/ 8940909 w 12187490"/>
              <a:gd name="connsiteY111" fmla="*/ 1968135 h 5621338"/>
              <a:gd name="connsiteX112" fmla="*/ 8803123 w 12187490"/>
              <a:gd name="connsiteY112" fmla="*/ 1968135 h 5621338"/>
              <a:gd name="connsiteX113" fmla="*/ 8803123 w 12187490"/>
              <a:gd name="connsiteY113" fmla="*/ 1684670 h 5621338"/>
              <a:gd name="connsiteX114" fmla="*/ 9081053 w 12187490"/>
              <a:gd name="connsiteY114" fmla="*/ 1684670 h 5621338"/>
              <a:gd name="connsiteX115" fmla="*/ 9081053 w 12187490"/>
              <a:gd name="connsiteY115" fmla="*/ 1401204 h 5621338"/>
              <a:gd name="connsiteX116" fmla="*/ 9202539 w 12187490"/>
              <a:gd name="connsiteY116" fmla="*/ 1401204 h 5621338"/>
              <a:gd name="connsiteX117" fmla="*/ 9202539 w 12187490"/>
              <a:gd name="connsiteY117" fmla="*/ 1684670 h 5621338"/>
              <a:gd name="connsiteX118" fmla="*/ 9342272 w 12187490"/>
              <a:gd name="connsiteY118" fmla="*/ 1684670 h 5621338"/>
              <a:gd name="connsiteX119" fmla="*/ 9342272 w 12187490"/>
              <a:gd name="connsiteY119" fmla="*/ 1401204 h 5621338"/>
              <a:gd name="connsiteX120" fmla="*/ 9882139 w 12187490"/>
              <a:gd name="connsiteY120" fmla="*/ 1401204 h 5621338"/>
              <a:gd name="connsiteX121" fmla="*/ 9882139 w 12187490"/>
              <a:gd name="connsiteY121" fmla="*/ 1684670 h 5621338"/>
              <a:gd name="connsiteX122" fmla="*/ 10323177 w 12187490"/>
              <a:gd name="connsiteY122" fmla="*/ 1684670 h 5621338"/>
              <a:gd name="connsiteX123" fmla="*/ 10323177 w 12187490"/>
              <a:gd name="connsiteY123" fmla="*/ 1401204 h 5621338"/>
              <a:gd name="connsiteX124" fmla="*/ 10107988 w 12187490"/>
              <a:gd name="connsiteY124" fmla="*/ 1401204 h 5621338"/>
              <a:gd name="connsiteX125" fmla="*/ 10107988 w 12187490"/>
              <a:gd name="connsiteY125" fmla="*/ 1117738 h 5621338"/>
              <a:gd name="connsiteX126" fmla="*/ 10910612 w 12187490"/>
              <a:gd name="connsiteY126" fmla="*/ 1117738 h 5621338"/>
              <a:gd name="connsiteX127" fmla="*/ 10910612 w 12187490"/>
              <a:gd name="connsiteY127" fmla="*/ 834272 h 5621338"/>
              <a:gd name="connsiteX128" fmla="*/ 11368258 w 12187490"/>
              <a:gd name="connsiteY128" fmla="*/ 834272 h 5621338"/>
              <a:gd name="connsiteX129" fmla="*/ 11368258 w 12187490"/>
              <a:gd name="connsiteY129" fmla="*/ 550909 h 5621338"/>
              <a:gd name="connsiteX130" fmla="*/ 11570528 w 12187490"/>
              <a:gd name="connsiteY130" fmla="*/ 550909 h 5621338"/>
              <a:gd name="connsiteX131" fmla="*/ 12029507 w 12187490"/>
              <a:gd name="connsiteY131" fmla="*/ 0 h 5621338"/>
              <a:gd name="connsiteX132" fmla="*/ 12187490 w 12187490"/>
              <a:gd name="connsiteY132" fmla="*/ 0 h 5621338"/>
              <a:gd name="connsiteX133" fmla="*/ 12187490 w 12187490"/>
              <a:gd name="connsiteY133" fmla="*/ 267443 h 5621338"/>
              <a:gd name="connsiteX134" fmla="*/ 12029507 w 12187490"/>
              <a:gd name="connsiteY134" fmla="*/ 267443 h 562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2187490" h="5621338">
                <a:moveTo>
                  <a:pt x="2497779" y="4518405"/>
                </a:moveTo>
                <a:lnTo>
                  <a:pt x="2497779" y="4801871"/>
                </a:lnTo>
                <a:lnTo>
                  <a:pt x="2619264" y="4801871"/>
                </a:lnTo>
                <a:lnTo>
                  <a:pt x="2619264" y="4518405"/>
                </a:lnTo>
                <a:close/>
                <a:moveTo>
                  <a:pt x="983467" y="4517380"/>
                </a:moveTo>
                <a:lnTo>
                  <a:pt x="1199475" y="4517380"/>
                </a:lnTo>
                <a:lnTo>
                  <a:pt x="1199475" y="4800845"/>
                </a:lnTo>
                <a:lnTo>
                  <a:pt x="983467" y="4800845"/>
                </a:lnTo>
                <a:close/>
                <a:moveTo>
                  <a:pt x="3740722" y="4233299"/>
                </a:moveTo>
                <a:lnTo>
                  <a:pt x="3740722" y="4516764"/>
                </a:lnTo>
                <a:lnTo>
                  <a:pt x="3956730" y="4516764"/>
                </a:lnTo>
                <a:lnTo>
                  <a:pt x="3956730" y="4233299"/>
                </a:lnTo>
                <a:close/>
                <a:moveTo>
                  <a:pt x="3022062" y="4233299"/>
                </a:moveTo>
                <a:lnTo>
                  <a:pt x="3022267" y="4233504"/>
                </a:lnTo>
                <a:lnTo>
                  <a:pt x="3021755" y="4234016"/>
                </a:lnTo>
                <a:lnTo>
                  <a:pt x="3021652" y="4234016"/>
                </a:lnTo>
                <a:lnTo>
                  <a:pt x="3021652" y="4518405"/>
                </a:lnTo>
                <a:lnTo>
                  <a:pt x="3142215" y="4518405"/>
                </a:lnTo>
                <a:lnTo>
                  <a:pt x="3142215" y="4233299"/>
                </a:lnTo>
                <a:close/>
                <a:moveTo>
                  <a:pt x="5982511" y="3382286"/>
                </a:moveTo>
                <a:lnTo>
                  <a:pt x="5982511" y="3665752"/>
                </a:lnTo>
                <a:lnTo>
                  <a:pt x="6103996" y="3665752"/>
                </a:lnTo>
                <a:lnTo>
                  <a:pt x="6103996" y="3382286"/>
                </a:lnTo>
                <a:close/>
                <a:moveTo>
                  <a:pt x="4642174" y="3099436"/>
                </a:moveTo>
                <a:lnTo>
                  <a:pt x="5182143" y="3099436"/>
                </a:lnTo>
                <a:lnTo>
                  <a:pt x="5182143" y="3382901"/>
                </a:lnTo>
                <a:lnTo>
                  <a:pt x="4642174" y="3382901"/>
                </a:lnTo>
                <a:close/>
                <a:moveTo>
                  <a:pt x="4304681" y="3099436"/>
                </a:moveTo>
                <a:lnTo>
                  <a:pt x="4520689" y="3099436"/>
                </a:lnTo>
                <a:lnTo>
                  <a:pt x="4520689" y="3382901"/>
                </a:lnTo>
                <a:lnTo>
                  <a:pt x="4304681" y="3382901"/>
                </a:lnTo>
                <a:close/>
                <a:moveTo>
                  <a:pt x="7842723" y="2815867"/>
                </a:moveTo>
                <a:lnTo>
                  <a:pt x="7842723" y="3099333"/>
                </a:lnTo>
                <a:lnTo>
                  <a:pt x="7964208" y="3099333"/>
                </a:lnTo>
                <a:lnTo>
                  <a:pt x="7964208" y="2815867"/>
                </a:lnTo>
                <a:close/>
                <a:moveTo>
                  <a:pt x="8114297" y="2532402"/>
                </a:moveTo>
                <a:lnTo>
                  <a:pt x="8114297" y="2815867"/>
                </a:lnTo>
                <a:lnTo>
                  <a:pt x="8330305" y="2815867"/>
                </a:lnTo>
                <a:lnTo>
                  <a:pt x="8330305" y="2532402"/>
                </a:lnTo>
                <a:close/>
                <a:moveTo>
                  <a:pt x="9910946" y="1968135"/>
                </a:moveTo>
                <a:lnTo>
                  <a:pt x="9910946" y="2248936"/>
                </a:lnTo>
                <a:lnTo>
                  <a:pt x="10107886" y="2248936"/>
                </a:lnTo>
                <a:lnTo>
                  <a:pt x="10107886" y="1968135"/>
                </a:lnTo>
                <a:close/>
                <a:moveTo>
                  <a:pt x="8465425" y="1684772"/>
                </a:moveTo>
                <a:lnTo>
                  <a:pt x="8681433" y="1684772"/>
                </a:lnTo>
                <a:lnTo>
                  <a:pt x="8681433" y="1968238"/>
                </a:lnTo>
                <a:lnTo>
                  <a:pt x="8465425" y="1968238"/>
                </a:lnTo>
                <a:close/>
                <a:moveTo>
                  <a:pt x="9342887" y="1684670"/>
                </a:moveTo>
                <a:lnTo>
                  <a:pt x="9342887" y="1965470"/>
                </a:lnTo>
                <a:lnTo>
                  <a:pt x="9464373" y="1965470"/>
                </a:lnTo>
                <a:lnTo>
                  <a:pt x="9464373" y="1684670"/>
                </a:lnTo>
                <a:close/>
                <a:moveTo>
                  <a:pt x="11450479" y="834375"/>
                </a:moveTo>
                <a:lnTo>
                  <a:pt x="11450479" y="1117738"/>
                </a:lnTo>
                <a:lnTo>
                  <a:pt x="11571964" y="1117738"/>
                </a:lnTo>
                <a:lnTo>
                  <a:pt x="11571964" y="834375"/>
                </a:lnTo>
                <a:close/>
                <a:moveTo>
                  <a:pt x="11570528" y="267443"/>
                </a:moveTo>
                <a:lnTo>
                  <a:pt x="11687298" y="267443"/>
                </a:lnTo>
                <a:lnTo>
                  <a:pt x="11687298" y="550909"/>
                </a:lnTo>
                <a:lnTo>
                  <a:pt x="11908022" y="550909"/>
                </a:lnTo>
                <a:lnTo>
                  <a:pt x="11908022" y="834272"/>
                </a:lnTo>
                <a:lnTo>
                  <a:pt x="12029507" y="834272"/>
                </a:lnTo>
                <a:lnTo>
                  <a:pt x="12029507" y="550909"/>
                </a:lnTo>
                <a:lnTo>
                  <a:pt x="12187387" y="550909"/>
                </a:lnTo>
                <a:lnTo>
                  <a:pt x="12187387" y="5621338"/>
                </a:lnTo>
                <a:lnTo>
                  <a:pt x="0" y="5621338"/>
                </a:lnTo>
                <a:lnTo>
                  <a:pt x="0" y="5083491"/>
                </a:lnTo>
                <a:lnTo>
                  <a:pt x="575338" y="5083491"/>
                </a:lnTo>
                <a:lnTo>
                  <a:pt x="575338" y="4800845"/>
                </a:lnTo>
                <a:lnTo>
                  <a:pt x="983467" y="4800845"/>
                </a:lnTo>
                <a:lnTo>
                  <a:pt x="983467" y="5083798"/>
                </a:lnTo>
                <a:lnTo>
                  <a:pt x="1320960" y="5083798"/>
                </a:lnTo>
                <a:lnTo>
                  <a:pt x="1320960" y="4517277"/>
                </a:lnTo>
                <a:lnTo>
                  <a:pt x="1975853" y="4517277"/>
                </a:lnTo>
                <a:lnTo>
                  <a:pt x="1975853" y="4233196"/>
                </a:lnTo>
                <a:lnTo>
                  <a:pt x="2475122" y="4233196"/>
                </a:lnTo>
                <a:lnTo>
                  <a:pt x="2475122" y="3949730"/>
                </a:lnTo>
                <a:lnTo>
                  <a:pt x="2698101" y="3949730"/>
                </a:lnTo>
                <a:lnTo>
                  <a:pt x="2698101" y="3665649"/>
                </a:lnTo>
                <a:lnTo>
                  <a:pt x="2819587" y="3665649"/>
                </a:lnTo>
                <a:lnTo>
                  <a:pt x="2819587" y="3949730"/>
                </a:lnTo>
                <a:lnTo>
                  <a:pt x="3358325" y="3949730"/>
                </a:lnTo>
                <a:lnTo>
                  <a:pt x="3358325" y="4233196"/>
                </a:lnTo>
                <a:lnTo>
                  <a:pt x="3478888" y="4233196"/>
                </a:lnTo>
                <a:lnTo>
                  <a:pt x="3478888" y="3949730"/>
                </a:lnTo>
                <a:lnTo>
                  <a:pt x="3729548" y="3949730"/>
                </a:lnTo>
                <a:lnTo>
                  <a:pt x="3729548" y="3665649"/>
                </a:lnTo>
                <a:lnTo>
                  <a:pt x="4426474" y="3665649"/>
                </a:lnTo>
                <a:lnTo>
                  <a:pt x="4426474" y="3949730"/>
                </a:lnTo>
                <a:lnTo>
                  <a:pt x="4988587" y="3949730"/>
                </a:lnTo>
                <a:lnTo>
                  <a:pt x="4988587" y="3666265"/>
                </a:lnTo>
                <a:lnTo>
                  <a:pt x="5535527" y="3666265"/>
                </a:lnTo>
                <a:lnTo>
                  <a:pt x="5535527" y="3382799"/>
                </a:lnTo>
                <a:lnTo>
                  <a:pt x="5303833" y="3382799"/>
                </a:lnTo>
                <a:lnTo>
                  <a:pt x="5303833" y="3099333"/>
                </a:lnTo>
                <a:lnTo>
                  <a:pt x="6189907" y="3099333"/>
                </a:lnTo>
                <a:lnTo>
                  <a:pt x="6189907" y="2815867"/>
                </a:lnTo>
                <a:lnTo>
                  <a:pt x="6729877" y="2815867"/>
                </a:lnTo>
                <a:lnTo>
                  <a:pt x="6729877" y="2532402"/>
                </a:lnTo>
                <a:lnTo>
                  <a:pt x="7270870" y="2532402"/>
                </a:lnTo>
                <a:lnTo>
                  <a:pt x="7270870" y="2815867"/>
                </a:lnTo>
                <a:lnTo>
                  <a:pt x="7620769" y="2815867"/>
                </a:lnTo>
                <a:lnTo>
                  <a:pt x="7620769" y="2248936"/>
                </a:lnTo>
                <a:lnTo>
                  <a:pt x="7836777" y="2248936"/>
                </a:lnTo>
                <a:lnTo>
                  <a:pt x="7836777" y="2532402"/>
                </a:lnTo>
                <a:lnTo>
                  <a:pt x="7958160" y="2532402"/>
                </a:lnTo>
                <a:lnTo>
                  <a:pt x="7958160" y="2248936"/>
                </a:lnTo>
                <a:lnTo>
                  <a:pt x="8498129" y="2248936"/>
                </a:lnTo>
                <a:lnTo>
                  <a:pt x="8498129" y="2532402"/>
                </a:lnTo>
                <a:lnTo>
                  <a:pt x="8619614" y="2532402"/>
                </a:lnTo>
                <a:lnTo>
                  <a:pt x="8619614" y="2248936"/>
                </a:lnTo>
                <a:lnTo>
                  <a:pt x="8940909" y="2248936"/>
                </a:lnTo>
                <a:lnTo>
                  <a:pt x="8940909" y="1968135"/>
                </a:lnTo>
                <a:lnTo>
                  <a:pt x="8803123" y="1968135"/>
                </a:lnTo>
                <a:lnTo>
                  <a:pt x="8803123" y="1684670"/>
                </a:lnTo>
                <a:lnTo>
                  <a:pt x="9081053" y="1684670"/>
                </a:lnTo>
                <a:lnTo>
                  <a:pt x="9081053" y="1401204"/>
                </a:lnTo>
                <a:lnTo>
                  <a:pt x="9202539" y="1401204"/>
                </a:lnTo>
                <a:lnTo>
                  <a:pt x="9202539" y="1684670"/>
                </a:lnTo>
                <a:lnTo>
                  <a:pt x="9342272" y="1684670"/>
                </a:lnTo>
                <a:lnTo>
                  <a:pt x="9342272" y="1401204"/>
                </a:lnTo>
                <a:lnTo>
                  <a:pt x="9882139" y="1401204"/>
                </a:lnTo>
                <a:lnTo>
                  <a:pt x="9882139" y="1684670"/>
                </a:lnTo>
                <a:lnTo>
                  <a:pt x="10323177" y="1684670"/>
                </a:lnTo>
                <a:lnTo>
                  <a:pt x="10323177" y="1401204"/>
                </a:lnTo>
                <a:lnTo>
                  <a:pt x="10107988" y="1401204"/>
                </a:lnTo>
                <a:lnTo>
                  <a:pt x="10107988" y="1117738"/>
                </a:lnTo>
                <a:lnTo>
                  <a:pt x="10910612" y="1117738"/>
                </a:lnTo>
                <a:lnTo>
                  <a:pt x="10910612" y="834272"/>
                </a:lnTo>
                <a:lnTo>
                  <a:pt x="11368258" y="834272"/>
                </a:lnTo>
                <a:lnTo>
                  <a:pt x="11368258" y="550909"/>
                </a:lnTo>
                <a:lnTo>
                  <a:pt x="11570528" y="550909"/>
                </a:lnTo>
                <a:close/>
                <a:moveTo>
                  <a:pt x="12029507" y="0"/>
                </a:moveTo>
                <a:lnTo>
                  <a:pt x="12187490" y="0"/>
                </a:lnTo>
                <a:lnTo>
                  <a:pt x="12187490" y="267443"/>
                </a:lnTo>
                <a:lnTo>
                  <a:pt x="12029507" y="267443"/>
                </a:lnTo>
                <a:close/>
              </a:path>
            </a:pathLst>
          </a:custGeom>
          <a:solidFill>
            <a:schemeClr val="tx1"/>
          </a:solidFill>
        </p:spPr>
        <p:txBody>
          <a:bodyPr wrap="square">
            <a:noAutofit/>
          </a:bodyPr>
          <a:lstStyle/>
          <a:p>
            <a:endParaRPr lang="en-GB"/>
          </a:p>
        </p:txBody>
      </p:sp>
    </p:spTree>
    <p:extLst>
      <p:ext uri="{BB962C8B-B14F-4D97-AF65-F5344CB8AC3E}">
        <p14:creationId xmlns:p14="http://schemas.microsoft.com/office/powerpoint/2010/main" val="430415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0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E7EDE8-88C1-6D0A-7819-F650D67281B6}"/>
              </a:ext>
            </a:extLst>
          </p:cNvPr>
          <p:cNvPicPr>
            <a:picLocks noChangeAspect="1"/>
          </p:cNvPicPr>
          <p:nvPr userDrawn="1"/>
        </p:nvPicPr>
        <p:blipFill>
          <a:blip r:embed="rId2"/>
          <a:srcRect/>
          <a:stretch/>
        </p:blipFill>
        <p:spPr>
          <a:xfrm>
            <a:off x="1" y="1338"/>
            <a:ext cx="12192000" cy="6855322"/>
          </a:xfrm>
          <a:prstGeom prst="rect">
            <a:avLst/>
          </a:prstGeom>
        </p:spPr>
      </p:pic>
      <p:sp>
        <p:nvSpPr>
          <p:cNvPr id="12" name="Filename" hidden="1">
            <a:extLst>
              <a:ext uri="{FF2B5EF4-FFF2-40B4-BE49-F238E27FC236}">
                <a16:creationId xmlns:a16="http://schemas.microsoft.com/office/drawing/2014/main" id="{5B0085D7-285F-4173-A108-D79A1B7F8C87}"/>
              </a:ext>
            </a:extLst>
          </p:cNvPr>
          <p:cNvSpPr txBox="1"/>
          <p:nvPr/>
        </p:nvSpPr>
        <p:spPr>
          <a:xfrm>
            <a:off x="550861" y="6747272"/>
            <a:ext cx="11090277" cy="110728"/>
          </a:xfrm>
          <a:prstGeom prst="rect">
            <a:avLst/>
          </a:prstGeom>
          <a:noFill/>
        </p:spPr>
        <p:txBody>
          <a:bodyPr wrap="square" lIns="0" tIns="0" rIns="0" bIns="0" rtlCol="0" anchor="b" anchorCtr="0">
            <a:noAutofit/>
          </a:bodyPr>
          <a:lstStyle/>
          <a:p>
            <a:r>
              <a:rPr lang="en-US" sz="700" noProof="1">
                <a:solidFill>
                  <a:schemeClr val="bg2"/>
                </a:solidFill>
                <a:latin typeface="+mn-lt"/>
                <a:cs typeface="Arial" pitchFamily="34" charset="0"/>
              </a:rPr>
              <a:t>https://rsmnet-my.sharepoint.com/personal/e061798_mcgladrey_rsm_net/Documents/Microsoft Teams Chat Files/2024-01 Parkwood Copilot.pptx</a:t>
            </a:r>
            <a:endParaRPr lang="en-GB" sz="700" noProof="1">
              <a:solidFill>
                <a:schemeClr val="bg2"/>
              </a:solidFill>
              <a:latin typeface="+mn-lt"/>
              <a:cs typeface="Arial" pitchFamily="34" charset="0"/>
            </a:endParaRPr>
          </a:p>
        </p:txBody>
      </p:sp>
      <p:sp>
        <p:nvSpPr>
          <p:cNvPr id="11" name="Draft" hidden="1">
            <a:extLst>
              <a:ext uri="{FF2B5EF4-FFF2-40B4-BE49-F238E27FC236}">
                <a16:creationId xmlns:a16="http://schemas.microsoft.com/office/drawing/2014/main" id="{9ED21EC6-5EAD-4442-BA4C-52E0DB48AD25}"/>
              </a:ext>
            </a:extLst>
          </p:cNvPr>
          <p:cNvSpPr txBox="1"/>
          <p:nvPr/>
        </p:nvSpPr>
        <p:spPr>
          <a:xfrm>
            <a:off x="10239388" y="126102"/>
            <a:ext cx="1401750" cy="166670"/>
          </a:xfrm>
          <a:prstGeom prst="rect">
            <a:avLst/>
          </a:prstGeom>
          <a:noFill/>
        </p:spPr>
        <p:txBody>
          <a:bodyPr wrap="square" lIns="0" tIns="0" rIns="0" bIns="0" rtlCol="0">
            <a:noAutofit/>
          </a:bodyPr>
          <a:lstStyle/>
          <a:p>
            <a:pPr algn="r"/>
            <a:r>
              <a:rPr lang="en-GB" sz="1100">
                <a:solidFill>
                  <a:schemeClr val="bg2"/>
                </a:solidFill>
                <a:latin typeface="+mn-lt"/>
                <a:cs typeface="Arial" pitchFamily="34" charset="0"/>
              </a:rPr>
              <a:t>DRAFT</a:t>
            </a:r>
          </a:p>
        </p:txBody>
      </p:sp>
      <p:sp>
        <p:nvSpPr>
          <p:cNvPr id="13" name="Autoshape Default Text" hidden="1">
            <a:extLst>
              <a:ext uri="{FF2B5EF4-FFF2-40B4-BE49-F238E27FC236}">
                <a16:creationId xmlns:a16="http://schemas.microsoft.com/office/drawing/2014/main" id="{F2C039FC-2F1F-4540-A1F6-6F47A8F13477}"/>
              </a:ext>
            </a:extLst>
          </p:cNvPr>
          <p:cNvSpPr txBox="1"/>
          <p:nvPr/>
        </p:nvSpPr>
        <p:spPr>
          <a:xfrm>
            <a:off x="0" y="0"/>
            <a:ext cx="781200" cy="215444"/>
          </a:xfrm>
          <a:prstGeom prst="rect">
            <a:avLst/>
          </a:prstGeom>
          <a:noFill/>
        </p:spPr>
        <p:txBody>
          <a:bodyPr wrap="square" lIns="0" tIns="0" rIns="0" bIns="0" rtlCol="0">
            <a:spAutoFit/>
          </a:bodyPr>
          <a:lstStyle/>
          <a:p>
            <a:r>
              <a:rPr lang="en-GB" sz="1400"/>
              <a:t>Text</a:t>
            </a:r>
          </a:p>
        </p:txBody>
      </p:sp>
      <p:sp>
        <p:nvSpPr>
          <p:cNvPr id="14" name="Autoshape Default Shape" hidden="1">
            <a:extLst>
              <a:ext uri="{FF2B5EF4-FFF2-40B4-BE49-F238E27FC236}">
                <a16:creationId xmlns:a16="http://schemas.microsoft.com/office/drawing/2014/main" id="{49E19C51-9138-45F7-A2F8-76E2E4AAA4D8}"/>
              </a:ext>
            </a:extLst>
          </p:cNvPr>
          <p:cNvSpPr>
            <a:spLocks/>
          </p:cNvSpPr>
          <p:nvPr/>
        </p:nvSpPr>
        <p:spPr>
          <a:xfrm>
            <a:off x="0" y="245934"/>
            <a:ext cx="734400" cy="245466"/>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r>
              <a:rPr lang="en-GB" sz="1400"/>
              <a:t>Shape</a:t>
            </a:r>
          </a:p>
        </p:txBody>
      </p:sp>
      <p:cxnSp>
        <p:nvCxnSpPr>
          <p:cNvPr id="15" name="Autoshape Default Line" hidden="1">
            <a:extLst>
              <a:ext uri="{FF2B5EF4-FFF2-40B4-BE49-F238E27FC236}">
                <a16:creationId xmlns:a16="http://schemas.microsoft.com/office/drawing/2014/main" id="{25932B9A-87C9-4670-9B4F-29739DBDBACF}"/>
              </a:ext>
            </a:extLst>
          </p:cNvPr>
          <p:cNvCxnSpPr/>
          <p:nvPr/>
        </p:nvCxnSpPr>
        <p:spPr>
          <a:xfrm flipV="1">
            <a:off x="0" y="663525"/>
            <a:ext cx="6660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389EEF14-BF33-E89A-8154-00E812BE6542}"/>
              </a:ext>
            </a:extLst>
          </p:cNvPr>
          <p:cNvSpPr>
            <a:spLocks noGrp="1"/>
          </p:cNvSpPr>
          <p:nvPr>
            <p:ph type="body" sz="quarter" idx="14" hasCustomPrompt="1"/>
          </p:nvPr>
        </p:nvSpPr>
        <p:spPr>
          <a:xfrm>
            <a:off x="817562" y="657566"/>
            <a:ext cx="5218113" cy="191478"/>
          </a:xfrm>
        </p:spPr>
        <p:txBody>
          <a:bodyPr/>
          <a:lstStyle>
            <a:lvl1pPr>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PRIVATE AND CONFIDENTIAL</a:t>
            </a:r>
          </a:p>
        </p:txBody>
      </p:sp>
      <p:sp>
        <p:nvSpPr>
          <p:cNvPr id="5" name="Title 1">
            <a:extLst>
              <a:ext uri="{FF2B5EF4-FFF2-40B4-BE49-F238E27FC236}">
                <a16:creationId xmlns:a16="http://schemas.microsoft.com/office/drawing/2014/main" id="{ADD6B5F9-EA64-00A7-F731-F1BAF6BF0C12}"/>
              </a:ext>
            </a:extLst>
          </p:cNvPr>
          <p:cNvSpPr>
            <a:spLocks noGrp="1"/>
          </p:cNvSpPr>
          <p:nvPr>
            <p:ph type="ctrTitle" hasCustomPrompt="1"/>
          </p:nvPr>
        </p:nvSpPr>
        <p:spPr>
          <a:xfrm>
            <a:off x="817562" y="1049200"/>
            <a:ext cx="5218113" cy="1107996"/>
          </a:xfrm>
          <a:noFill/>
        </p:spPr>
        <p:txBody>
          <a:bodyPr lIns="0" tIns="0" rIns="900000" bIns="0" anchor="t" anchorCtr="0"/>
          <a:lstStyle>
            <a:lvl1pPr algn="l">
              <a:lnSpc>
                <a:spcPct val="100000"/>
              </a:lnSpc>
              <a:spcBef>
                <a:spcPts val="0"/>
              </a:spcBef>
              <a:spcAft>
                <a:spcPts val="0"/>
              </a:spcAft>
              <a:defRPr sz="3600">
                <a:solidFill>
                  <a:schemeClr val="accent1"/>
                </a:solidFill>
              </a:defRPr>
            </a:lvl1pPr>
          </a:lstStyle>
          <a:p>
            <a:r>
              <a:rPr lang="en-US"/>
              <a:t>Title</a:t>
            </a:r>
            <a:br>
              <a:rPr lang="en-US"/>
            </a:br>
            <a:endParaRPr lang="en-GB"/>
          </a:p>
        </p:txBody>
      </p:sp>
      <p:sp>
        <p:nvSpPr>
          <p:cNvPr id="6" name="Text Placeholder 3">
            <a:extLst>
              <a:ext uri="{FF2B5EF4-FFF2-40B4-BE49-F238E27FC236}">
                <a16:creationId xmlns:a16="http://schemas.microsoft.com/office/drawing/2014/main" id="{9DD067AA-FC7F-E211-B5E2-28259E7E6AF0}"/>
              </a:ext>
            </a:extLst>
          </p:cNvPr>
          <p:cNvSpPr>
            <a:spLocks noGrp="1"/>
          </p:cNvSpPr>
          <p:nvPr>
            <p:ph type="body" sz="quarter" idx="11" hasCustomPrompt="1"/>
          </p:nvPr>
        </p:nvSpPr>
        <p:spPr>
          <a:xfrm>
            <a:off x="817564" y="2155660"/>
            <a:ext cx="5218112" cy="715685"/>
          </a:xfrm>
        </p:spPr>
        <p:txBody>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GB"/>
          </a:p>
        </p:txBody>
      </p:sp>
      <p:sp>
        <p:nvSpPr>
          <p:cNvPr id="10" name="Text Placeholder 6">
            <a:extLst>
              <a:ext uri="{FF2B5EF4-FFF2-40B4-BE49-F238E27FC236}">
                <a16:creationId xmlns:a16="http://schemas.microsoft.com/office/drawing/2014/main" id="{A3508DEC-04E2-86BC-198E-E9DF3D9C627E}"/>
              </a:ext>
            </a:extLst>
          </p:cNvPr>
          <p:cNvSpPr>
            <a:spLocks noGrp="1"/>
          </p:cNvSpPr>
          <p:nvPr>
            <p:ph type="body" sz="quarter" idx="15" hasCustomPrompt="1"/>
          </p:nvPr>
        </p:nvSpPr>
        <p:spPr>
          <a:xfrm>
            <a:off x="815975" y="2942005"/>
            <a:ext cx="5218113" cy="36699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a:t>
            </a:r>
          </a:p>
        </p:txBody>
      </p:sp>
      <p:grpSp>
        <p:nvGrpSpPr>
          <p:cNvPr id="3" name="Group 2">
            <a:extLst>
              <a:ext uri="{FF2B5EF4-FFF2-40B4-BE49-F238E27FC236}">
                <a16:creationId xmlns:a16="http://schemas.microsoft.com/office/drawing/2014/main" id="{A7B1296D-F0BF-D9B0-0599-6F9DB2C8BF7E}"/>
              </a:ext>
            </a:extLst>
          </p:cNvPr>
          <p:cNvGrpSpPr/>
          <p:nvPr userDrawn="1"/>
        </p:nvGrpSpPr>
        <p:grpSpPr>
          <a:xfrm>
            <a:off x="10187131" y="687949"/>
            <a:ext cx="1234969" cy="518323"/>
            <a:chOff x="7459170" y="481236"/>
            <a:chExt cx="2697427" cy="1132124"/>
          </a:xfrm>
        </p:grpSpPr>
        <p:sp>
          <p:nvSpPr>
            <p:cNvPr id="4" name="Freeform 3">
              <a:extLst>
                <a:ext uri="{FF2B5EF4-FFF2-40B4-BE49-F238E27FC236}">
                  <a16:creationId xmlns:a16="http://schemas.microsoft.com/office/drawing/2014/main" id="{2427C70E-4392-DDFB-1FFE-83FE8489D700}"/>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2B1EC52A-D6AE-C40B-43DE-A84FEB4D4E92}"/>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26040785-9A72-5C7F-0A40-4A4E90F53979}"/>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D264648-A1B9-FFEF-3E63-66B47A8243C6}"/>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077277F7-5E4F-93AA-D1DD-F7D4C38677A0}"/>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ABE4D54-99E7-B389-7DAC-8641F10D047C}"/>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1B8D232-D901-B3FF-9B08-BF5FB9378005}"/>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sp>
        <p:nvSpPr>
          <p:cNvPr id="8" name="Picture Placeholder 15">
            <a:extLst>
              <a:ext uri="{FF2B5EF4-FFF2-40B4-BE49-F238E27FC236}">
                <a16:creationId xmlns:a16="http://schemas.microsoft.com/office/drawing/2014/main" id="{04405897-9D53-17BF-7D09-7DAFBC0F0222}"/>
              </a:ext>
            </a:extLst>
          </p:cNvPr>
          <p:cNvSpPr>
            <a:spLocks noGrp="1"/>
          </p:cNvSpPr>
          <p:nvPr>
            <p:ph type="pic" sz="quarter" idx="12"/>
          </p:nvPr>
        </p:nvSpPr>
        <p:spPr>
          <a:xfrm>
            <a:off x="0" y="1236662"/>
            <a:ext cx="12187490" cy="5621338"/>
          </a:xfrm>
          <a:custGeom>
            <a:avLst/>
            <a:gdLst>
              <a:gd name="connsiteX0" fmla="*/ 2497779 w 12187490"/>
              <a:gd name="connsiteY0" fmla="*/ 4518405 h 5621338"/>
              <a:gd name="connsiteX1" fmla="*/ 2497779 w 12187490"/>
              <a:gd name="connsiteY1" fmla="*/ 4801871 h 5621338"/>
              <a:gd name="connsiteX2" fmla="*/ 2619264 w 12187490"/>
              <a:gd name="connsiteY2" fmla="*/ 4801871 h 5621338"/>
              <a:gd name="connsiteX3" fmla="*/ 2619264 w 12187490"/>
              <a:gd name="connsiteY3" fmla="*/ 4518405 h 5621338"/>
              <a:gd name="connsiteX4" fmla="*/ 983467 w 12187490"/>
              <a:gd name="connsiteY4" fmla="*/ 4517380 h 5621338"/>
              <a:gd name="connsiteX5" fmla="*/ 1199475 w 12187490"/>
              <a:gd name="connsiteY5" fmla="*/ 4517380 h 5621338"/>
              <a:gd name="connsiteX6" fmla="*/ 1199475 w 12187490"/>
              <a:gd name="connsiteY6" fmla="*/ 4800845 h 5621338"/>
              <a:gd name="connsiteX7" fmla="*/ 983467 w 12187490"/>
              <a:gd name="connsiteY7" fmla="*/ 4800845 h 5621338"/>
              <a:gd name="connsiteX8" fmla="*/ 3740722 w 12187490"/>
              <a:gd name="connsiteY8" fmla="*/ 4233299 h 5621338"/>
              <a:gd name="connsiteX9" fmla="*/ 3740722 w 12187490"/>
              <a:gd name="connsiteY9" fmla="*/ 4516764 h 5621338"/>
              <a:gd name="connsiteX10" fmla="*/ 3956730 w 12187490"/>
              <a:gd name="connsiteY10" fmla="*/ 4516764 h 5621338"/>
              <a:gd name="connsiteX11" fmla="*/ 3956730 w 12187490"/>
              <a:gd name="connsiteY11" fmla="*/ 4233299 h 5621338"/>
              <a:gd name="connsiteX12" fmla="*/ 3022062 w 12187490"/>
              <a:gd name="connsiteY12" fmla="*/ 4233299 h 5621338"/>
              <a:gd name="connsiteX13" fmla="*/ 3022267 w 12187490"/>
              <a:gd name="connsiteY13" fmla="*/ 4233504 h 5621338"/>
              <a:gd name="connsiteX14" fmla="*/ 3021755 w 12187490"/>
              <a:gd name="connsiteY14" fmla="*/ 4234016 h 5621338"/>
              <a:gd name="connsiteX15" fmla="*/ 3021652 w 12187490"/>
              <a:gd name="connsiteY15" fmla="*/ 4234016 h 5621338"/>
              <a:gd name="connsiteX16" fmla="*/ 3021652 w 12187490"/>
              <a:gd name="connsiteY16" fmla="*/ 4518405 h 5621338"/>
              <a:gd name="connsiteX17" fmla="*/ 3142215 w 12187490"/>
              <a:gd name="connsiteY17" fmla="*/ 4518405 h 5621338"/>
              <a:gd name="connsiteX18" fmla="*/ 3142215 w 12187490"/>
              <a:gd name="connsiteY18" fmla="*/ 4233299 h 5621338"/>
              <a:gd name="connsiteX19" fmla="*/ 5982511 w 12187490"/>
              <a:gd name="connsiteY19" fmla="*/ 3382286 h 5621338"/>
              <a:gd name="connsiteX20" fmla="*/ 5982511 w 12187490"/>
              <a:gd name="connsiteY20" fmla="*/ 3665752 h 5621338"/>
              <a:gd name="connsiteX21" fmla="*/ 6103996 w 12187490"/>
              <a:gd name="connsiteY21" fmla="*/ 3665752 h 5621338"/>
              <a:gd name="connsiteX22" fmla="*/ 6103996 w 12187490"/>
              <a:gd name="connsiteY22" fmla="*/ 3382286 h 5621338"/>
              <a:gd name="connsiteX23" fmla="*/ 4642174 w 12187490"/>
              <a:gd name="connsiteY23" fmla="*/ 3099436 h 5621338"/>
              <a:gd name="connsiteX24" fmla="*/ 5182143 w 12187490"/>
              <a:gd name="connsiteY24" fmla="*/ 3099436 h 5621338"/>
              <a:gd name="connsiteX25" fmla="*/ 5182143 w 12187490"/>
              <a:gd name="connsiteY25" fmla="*/ 3382901 h 5621338"/>
              <a:gd name="connsiteX26" fmla="*/ 4642174 w 12187490"/>
              <a:gd name="connsiteY26" fmla="*/ 3382901 h 5621338"/>
              <a:gd name="connsiteX27" fmla="*/ 4304681 w 12187490"/>
              <a:gd name="connsiteY27" fmla="*/ 3099436 h 5621338"/>
              <a:gd name="connsiteX28" fmla="*/ 4520689 w 12187490"/>
              <a:gd name="connsiteY28" fmla="*/ 3099436 h 5621338"/>
              <a:gd name="connsiteX29" fmla="*/ 4520689 w 12187490"/>
              <a:gd name="connsiteY29" fmla="*/ 3382901 h 5621338"/>
              <a:gd name="connsiteX30" fmla="*/ 4304681 w 12187490"/>
              <a:gd name="connsiteY30" fmla="*/ 3382901 h 5621338"/>
              <a:gd name="connsiteX31" fmla="*/ 7842723 w 12187490"/>
              <a:gd name="connsiteY31" fmla="*/ 2815867 h 5621338"/>
              <a:gd name="connsiteX32" fmla="*/ 7842723 w 12187490"/>
              <a:gd name="connsiteY32" fmla="*/ 3099333 h 5621338"/>
              <a:gd name="connsiteX33" fmla="*/ 7964208 w 12187490"/>
              <a:gd name="connsiteY33" fmla="*/ 3099333 h 5621338"/>
              <a:gd name="connsiteX34" fmla="*/ 7964208 w 12187490"/>
              <a:gd name="connsiteY34" fmla="*/ 2815867 h 5621338"/>
              <a:gd name="connsiteX35" fmla="*/ 8114297 w 12187490"/>
              <a:gd name="connsiteY35" fmla="*/ 2532402 h 5621338"/>
              <a:gd name="connsiteX36" fmla="*/ 8114297 w 12187490"/>
              <a:gd name="connsiteY36" fmla="*/ 2815867 h 5621338"/>
              <a:gd name="connsiteX37" fmla="*/ 8330305 w 12187490"/>
              <a:gd name="connsiteY37" fmla="*/ 2815867 h 5621338"/>
              <a:gd name="connsiteX38" fmla="*/ 8330305 w 12187490"/>
              <a:gd name="connsiteY38" fmla="*/ 2532402 h 5621338"/>
              <a:gd name="connsiteX39" fmla="*/ 9910946 w 12187490"/>
              <a:gd name="connsiteY39" fmla="*/ 1968135 h 5621338"/>
              <a:gd name="connsiteX40" fmla="*/ 9910946 w 12187490"/>
              <a:gd name="connsiteY40" fmla="*/ 2248936 h 5621338"/>
              <a:gd name="connsiteX41" fmla="*/ 10107886 w 12187490"/>
              <a:gd name="connsiteY41" fmla="*/ 2248936 h 5621338"/>
              <a:gd name="connsiteX42" fmla="*/ 10107886 w 12187490"/>
              <a:gd name="connsiteY42" fmla="*/ 1968135 h 5621338"/>
              <a:gd name="connsiteX43" fmla="*/ 8465425 w 12187490"/>
              <a:gd name="connsiteY43" fmla="*/ 1684772 h 5621338"/>
              <a:gd name="connsiteX44" fmla="*/ 8681433 w 12187490"/>
              <a:gd name="connsiteY44" fmla="*/ 1684772 h 5621338"/>
              <a:gd name="connsiteX45" fmla="*/ 8681433 w 12187490"/>
              <a:gd name="connsiteY45" fmla="*/ 1968238 h 5621338"/>
              <a:gd name="connsiteX46" fmla="*/ 8465425 w 12187490"/>
              <a:gd name="connsiteY46" fmla="*/ 1968238 h 5621338"/>
              <a:gd name="connsiteX47" fmla="*/ 9342887 w 12187490"/>
              <a:gd name="connsiteY47" fmla="*/ 1684670 h 5621338"/>
              <a:gd name="connsiteX48" fmla="*/ 9342887 w 12187490"/>
              <a:gd name="connsiteY48" fmla="*/ 1965470 h 5621338"/>
              <a:gd name="connsiteX49" fmla="*/ 9464373 w 12187490"/>
              <a:gd name="connsiteY49" fmla="*/ 1965470 h 5621338"/>
              <a:gd name="connsiteX50" fmla="*/ 9464373 w 12187490"/>
              <a:gd name="connsiteY50" fmla="*/ 1684670 h 5621338"/>
              <a:gd name="connsiteX51" fmla="*/ 11450479 w 12187490"/>
              <a:gd name="connsiteY51" fmla="*/ 834375 h 5621338"/>
              <a:gd name="connsiteX52" fmla="*/ 11450479 w 12187490"/>
              <a:gd name="connsiteY52" fmla="*/ 1117738 h 5621338"/>
              <a:gd name="connsiteX53" fmla="*/ 11571964 w 12187490"/>
              <a:gd name="connsiteY53" fmla="*/ 1117738 h 5621338"/>
              <a:gd name="connsiteX54" fmla="*/ 11571964 w 12187490"/>
              <a:gd name="connsiteY54" fmla="*/ 834375 h 5621338"/>
              <a:gd name="connsiteX55" fmla="*/ 11570528 w 12187490"/>
              <a:gd name="connsiteY55" fmla="*/ 267443 h 5621338"/>
              <a:gd name="connsiteX56" fmla="*/ 11687298 w 12187490"/>
              <a:gd name="connsiteY56" fmla="*/ 267443 h 5621338"/>
              <a:gd name="connsiteX57" fmla="*/ 11687298 w 12187490"/>
              <a:gd name="connsiteY57" fmla="*/ 550909 h 5621338"/>
              <a:gd name="connsiteX58" fmla="*/ 11908022 w 12187490"/>
              <a:gd name="connsiteY58" fmla="*/ 550909 h 5621338"/>
              <a:gd name="connsiteX59" fmla="*/ 11908022 w 12187490"/>
              <a:gd name="connsiteY59" fmla="*/ 834272 h 5621338"/>
              <a:gd name="connsiteX60" fmla="*/ 12029507 w 12187490"/>
              <a:gd name="connsiteY60" fmla="*/ 834272 h 5621338"/>
              <a:gd name="connsiteX61" fmla="*/ 12029507 w 12187490"/>
              <a:gd name="connsiteY61" fmla="*/ 550909 h 5621338"/>
              <a:gd name="connsiteX62" fmla="*/ 12187387 w 12187490"/>
              <a:gd name="connsiteY62" fmla="*/ 550909 h 5621338"/>
              <a:gd name="connsiteX63" fmla="*/ 12187387 w 12187490"/>
              <a:gd name="connsiteY63" fmla="*/ 5621338 h 5621338"/>
              <a:gd name="connsiteX64" fmla="*/ 0 w 12187490"/>
              <a:gd name="connsiteY64" fmla="*/ 5621338 h 5621338"/>
              <a:gd name="connsiteX65" fmla="*/ 0 w 12187490"/>
              <a:gd name="connsiteY65" fmla="*/ 5083491 h 5621338"/>
              <a:gd name="connsiteX66" fmla="*/ 575338 w 12187490"/>
              <a:gd name="connsiteY66" fmla="*/ 5083491 h 5621338"/>
              <a:gd name="connsiteX67" fmla="*/ 575338 w 12187490"/>
              <a:gd name="connsiteY67" fmla="*/ 4800845 h 5621338"/>
              <a:gd name="connsiteX68" fmla="*/ 983467 w 12187490"/>
              <a:gd name="connsiteY68" fmla="*/ 4800845 h 5621338"/>
              <a:gd name="connsiteX69" fmla="*/ 983467 w 12187490"/>
              <a:gd name="connsiteY69" fmla="*/ 5083798 h 5621338"/>
              <a:gd name="connsiteX70" fmla="*/ 1320960 w 12187490"/>
              <a:gd name="connsiteY70" fmla="*/ 5083798 h 5621338"/>
              <a:gd name="connsiteX71" fmla="*/ 1320960 w 12187490"/>
              <a:gd name="connsiteY71" fmla="*/ 4517277 h 5621338"/>
              <a:gd name="connsiteX72" fmla="*/ 1975853 w 12187490"/>
              <a:gd name="connsiteY72" fmla="*/ 4517277 h 5621338"/>
              <a:gd name="connsiteX73" fmla="*/ 1975853 w 12187490"/>
              <a:gd name="connsiteY73" fmla="*/ 4233196 h 5621338"/>
              <a:gd name="connsiteX74" fmla="*/ 2475122 w 12187490"/>
              <a:gd name="connsiteY74" fmla="*/ 4233196 h 5621338"/>
              <a:gd name="connsiteX75" fmla="*/ 2475122 w 12187490"/>
              <a:gd name="connsiteY75" fmla="*/ 3949730 h 5621338"/>
              <a:gd name="connsiteX76" fmla="*/ 2698101 w 12187490"/>
              <a:gd name="connsiteY76" fmla="*/ 3949730 h 5621338"/>
              <a:gd name="connsiteX77" fmla="*/ 2698101 w 12187490"/>
              <a:gd name="connsiteY77" fmla="*/ 3665649 h 5621338"/>
              <a:gd name="connsiteX78" fmla="*/ 2819587 w 12187490"/>
              <a:gd name="connsiteY78" fmla="*/ 3665649 h 5621338"/>
              <a:gd name="connsiteX79" fmla="*/ 2819587 w 12187490"/>
              <a:gd name="connsiteY79" fmla="*/ 3949730 h 5621338"/>
              <a:gd name="connsiteX80" fmla="*/ 3358325 w 12187490"/>
              <a:gd name="connsiteY80" fmla="*/ 3949730 h 5621338"/>
              <a:gd name="connsiteX81" fmla="*/ 3358325 w 12187490"/>
              <a:gd name="connsiteY81" fmla="*/ 4233196 h 5621338"/>
              <a:gd name="connsiteX82" fmla="*/ 3478888 w 12187490"/>
              <a:gd name="connsiteY82" fmla="*/ 4233196 h 5621338"/>
              <a:gd name="connsiteX83" fmla="*/ 3478888 w 12187490"/>
              <a:gd name="connsiteY83" fmla="*/ 3949730 h 5621338"/>
              <a:gd name="connsiteX84" fmla="*/ 3729548 w 12187490"/>
              <a:gd name="connsiteY84" fmla="*/ 3949730 h 5621338"/>
              <a:gd name="connsiteX85" fmla="*/ 3729548 w 12187490"/>
              <a:gd name="connsiteY85" fmla="*/ 3665649 h 5621338"/>
              <a:gd name="connsiteX86" fmla="*/ 4426474 w 12187490"/>
              <a:gd name="connsiteY86" fmla="*/ 3665649 h 5621338"/>
              <a:gd name="connsiteX87" fmla="*/ 4426474 w 12187490"/>
              <a:gd name="connsiteY87" fmla="*/ 3949730 h 5621338"/>
              <a:gd name="connsiteX88" fmla="*/ 4988587 w 12187490"/>
              <a:gd name="connsiteY88" fmla="*/ 3949730 h 5621338"/>
              <a:gd name="connsiteX89" fmla="*/ 4988587 w 12187490"/>
              <a:gd name="connsiteY89" fmla="*/ 3666265 h 5621338"/>
              <a:gd name="connsiteX90" fmla="*/ 5535527 w 12187490"/>
              <a:gd name="connsiteY90" fmla="*/ 3666265 h 5621338"/>
              <a:gd name="connsiteX91" fmla="*/ 5535527 w 12187490"/>
              <a:gd name="connsiteY91" fmla="*/ 3382799 h 5621338"/>
              <a:gd name="connsiteX92" fmla="*/ 5303833 w 12187490"/>
              <a:gd name="connsiteY92" fmla="*/ 3382799 h 5621338"/>
              <a:gd name="connsiteX93" fmla="*/ 5303833 w 12187490"/>
              <a:gd name="connsiteY93" fmla="*/ 3099333 h 5621338"/>
              <a:gd name="connsiteX94" fmla="*/ 6189907 w 12187490"/>
              <a:gd name="connsiteY94" fmla="*/ 3099333 h 5621338"/>
              <a:gd name="connsiteX95" fmla="*/ 6189907 w 12187490"/>
              <a:gd name="connsiteY95" fmla="*/ 2815867 h 5621338"/>
              <a:gd name="connsiteX96" fmla="*/ 6729877 w 12187490"/>
              <a:gd name="connsiteY96" fmla="*/ 2815867 h 5621338"/>
              <a:gd name="connsiteX97" fmla="*/ 6729877 w 12187490"/>
              <a:gd name="connsiteY97" fmla="*/ 2532402 h 5621338"/>
              <a:gd name="connsiteX98" fmla="*/ 7270870 w 12187490"/>
              <a:gd name="connsiteY98" fmla="*/ 2532402 h 5621338"/>
              <a:gd name="connsiteX99" fmla="*/ 7270870 w 12187490"/>
              <a:gd name="connsiteY99" fmla="*/ 2815867 h 5621338"/>
              <a:gd name="connsiteX100" fmla="*/ 7620769 w 12187490"/>
              <a:gd name="connsiteY100" fmla="*/ 2815867 h 5621338"/>
              <a:gd name="connsiteX101" fmla="*/ 7620769 w 12187490"/>
              <a:gd name="connsiteY101" fmla="*/ 2248936 h 5621338"/>
              <a:gd name="connsiteX102" fmla="*/ 7836777 w 12187490"/>
              <a:gd name="connsiteY102" fmla="*/ 2248936 h 5621338"/>
              <a:gd name="connsiteX103" fmla="*/ 7836777 w 12187490"/>
              <a:gd name="connsiteY103" fmla="*/ 2532402 h 5621338"/>
              <a:gd name="connsiteX104" fmla="*/ 7958160 w 12187490"/>
              <a:gd name="connsiteY104" fmla="*/ 2532402 h 5621338"/>
              <a:gd name="connsiteX105" fmla="*/ 7958160 w 12187490"/>
              <a:gd name="connsiteY105" fmla="*/ 2248936 h 5621338"/>
              <a:gd name="connsiteX106" fmla="*/ 8498129 w 12187490"/>
              <a:gd name="connsiteY106" fmla="*/ 2248936 h 5621338"/>
              <a:gd name="connsiteX107" fmla="*/ 8498129 w 12187490"/>
              <a:gd name="connsiteY107" fmla="*/ 2532402 h 5621338"/>
              <a:gd name="connsiteX108" fmla="*/ 8619614 w 12187490"/>
              <a:gd name="connsiteY108" fmla="*/ 2532402 h 5621338"/>
              <a:gd name="connsiteX109" fmla="*/ 8619614 w 12187490"/>
              <a:gd name="connsiteY109" fmla="*/ 2248936 h 5621338"/>
              <a:gd name="connsiteX110" fmla="*/ 8940909 w 12187490"/>
              <a:gd name="connsiteY110" fmla="*/ 2248936 h 5621338"/>
              <a:gd name="connsiteX111" fmla="*/ 8940909 w 12187490"/>
              <a:gd name="connsiteY111" fmla="*/ 1968135 h 5621338"/>
              <a:gd name="connsiteX112" fmla="*/ 8803123 w 12187490"/>
              <a:gd name="connsiteY112" fmla="*/ 1968135 h 5621338"/>
              <a:gd name="connsiteX113" fmla="*/ 8803123 w 12187490"/>
              <a:gd name="connsiteY113" fmla="*/ 1684670 h 5621338"/>
              <a:gd name="connsiteX114" fmla="*/ 9081053 w 12187490"/>
              <a:gd name="connsiteY114" fmla="*/ 1684670 h 5621338"/>
              <a:gd name="connsiteX115" fmla="*/ 9081053 w 12187490"/>
              <a:gd name="connsiteY115" fmla="*/ 1401204 h 5621338"/>
              <a:gd name="connsiteX116" fmla="*/ 9202539 w 12187490"/>
              <a:gd name="connsiteY116" fmla="*/ 1401204 h 5621338"/>
              <a:gd name="connsiteX117" fmla="*/ 9202539 w 12187490"/>
              <a:gd name="connsiteY117" fmla="*/ 1684670 h 5621338"/>
              <a:gd name="connsiteX118" fmla="*/ 9342272 w 12187490"/>
              <a:gd name="connsiteY118" fmla="*/ 1684670 h 5621338"/>
              <a:gd name="connsiteX119" fmla="*/ 9342272 w 12187490"/>
              <a:gd name="connsiteY119" fmla="*/ 1401204 h 5621338"/>
              <a:gd name="connsiteX120" fmla="*/ 9882139 w 12187490"/>
              <a:gd name="connsiteY120" fmla="*/ 1401204 h 5621338"/>
              <a:gd name="connsiteX121" fmla="*/ 9882139 w 12187490"/>
              <a:gd name="connsiteY121" fmla="*/ 1684670 h 5621338"/>
              <a:gd name="connsiteX122" fmla="*/ 10323177 w 12187490"/>
              <a:gd name="connsiteY122" fmla="*/ 1684670 h 5621338"/>
              <a:gd name="connsiteX123" fmla="*/ 10323177 w 12187490"/>
              <a:gd name="connsiteY123" fmla="*/ 1401204 h 5621338"/>
              <a:gd name="connsiteX124" fmla="*/ 10107988 w 12187490"/>
              <a:gd name="connsiteY124" fmla="*/ 1401204 h 5621338"/>
              <a:gd name="connsiteX125" fmla="*/ 10107988 w 12187490"/>
              <a:gd name="connsiteY125" fmla="*/ 1117738 h 5621338"/>
              <a:gd name="connsiteX126" fmla="*/ 10910612 w 12187490"/>
              <a:gd name="connsiteY126" fmla="*/ 1117738 h 5621338"/>
              <a:gd name="connsiteX127" fmla="*/ 10910612 w 12187490"/>
              <a:gd name="connsiteY127" fmla="*/ 834272 h 5621338"/>
              <a:gd name="connsiteX128" fmla="*/ 11368258 w 12187490"/>
              <a:gd name="connsiteY128" fmla="*/ 834272 h 5621338"/>
              <a:gd name="connsiteX129" fmla="*/ 11368258 w 12187490"/>
              <a:gd name="connsiteY129" fmla="*/ 550909 h 5621338"/>
              <a:gd name="connsiteX130" fmla="*/ 11570528 w 12187490"/>
              <a:gd name="connsiteY130" fmla="*/ 550909 h 5621338"/>
              <a:gd name="connsiteX131" fmla="*/ 12029507 w 12187490"/>
              <a:gd name="connsiteY131" fmla="*/ 0 h 5621338"/>
              <a:gd name="connsiteX132" fmla="*/ 12187490 w 12187490"/>
              <a:gd name="connsiteY132" fmla="*/ 0 h 5621338"/>
              <a:gd name="connsiteX133" fmla="*/ 12187490 w 12187490"/>
              <a:gd name="connsiteY133" fmla="*/ 267443 h 5621338"/>
              <a:gd name="connsiteX134" fmla="*/ 12029507 w 12187490"/>
              <a:gd name="connsiteY134" fmla="*/ 267443 h 562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2187490" h="5621338">
                <a:moveTo>
                  <a:pt x="2497779" y="4518405"/>
                </a:moveTo>
                <a:lnTo>
                  <a:pt x="2497779" y="4801871"/>
                </a:lnTo>
                <a:lnTo>
                  <a:pt x="2619264" y="4801871"/>
                </a:lnTo>
                <a:lnTo>
                  <a:pt x="2619264" y="4518405"/>
                </a:lnTo>
                <a:close/>
                <a:moveTo>
                  <a:pt x="983467" y="4517380"/>
                </a:moveTo>
                <a:lnTo>
                  <a:pt x="1199475" y="4517380"/>
                </a:lnTo>
                <a:lnTo>
                  <a:pt x="1199475" y="4800845"/>
                </a:lnTo>
                <a:lnTo>
                  <a:pt x="983467" y="4800845"/>
                </a:lnTo>
                <a:close/>
                <a:moveTo>
                  <a:pt x="3740722" y="4233299"/>
                </a:moveTo>
                <a:lnTo>
                  <a:pt x="3740722" y="4516764"/>
                </a:lnTo>
                <a:lnTo>
                  <a:pt x="3956730" y="4516764"/>
                </a:lnTo>
                <a:lnTo>
                  <a:pt x="3956730" y="4233299"/>
                </a:lnTo>
                <a:close/>
                <a:moveTo>
                  <a:pt x="3022062" y="4233299"/>
                </a:moveTo>
                <a:lnTo>
                  <a:pt x="3022267" y="4233504"/>
                </a:lnTo>
                <a:lnTo>
                  <a:pt x="3021755" y="4234016"/>
                </a:lnTo>
                <a:lnTo>
                  <a:pt x="3021652" y="4234016"/>
                </a:lnTo>
                <a:lnTo>
                  <a:pt x="3021652" y="4518405"/>
                </a:lnTo>
                <a:lnTo>
                  <a:pt x="3142215" y="4518405"/>
                </a:lnTo>
                <a:lnTo>
                  <a:pt x="3142215" y="4233299"/>
                </a:lnTo>
                <a:close/>
                <a:moveTo>
                  <a:pt x="5982511" y="3382286"/>
                </a:moveTo>
                <a:lnTo>
                  <a:pt x="5982511" y="3665752"/>
                </a:lnTo>
                <a:lnTo>
                  <a:pt x="6103996" y="3665752"/>
                </a:lnTo>
                <a:lnTo>
                  <a:pt x="6103996" y="3382286"/>
                </a:lnTo>
                <a:close/>
                <a:moveTo>
                  <a:pt x="4642174" y="3099436"/>
                </a:moveTo>
                <a:lnTo>
                  <a:pt x="5182143" y="3099436"/>
                </a:lnTo>
                <a:lnTo>
                  <a:pt x="5182143" y="3382901"/>
                </a:lnTo>
                <a:lnTo>
                  <a:pt x="4642174" y="3382901"/>
                </a:lnTo>
                <a:close/>
                <a:moveTo>
                  <a:pt x="4304681" y="3099436"/>
                </a:moveTo>
                <a:lnTo>
                  <a:pt x="4520689" y="3099436"/>
                </a:lnTo>
                <a:lnTo>
                  <a:pt x="4520689" y="3382901"/>
                </a:lnTo>
                <a:lnTo>
                  <a:pt x="4304681" y="3382901"/>
                </a:lnTo>
                <a:close/>
                <a:moveTo>
                  <a:pt x="7842723" y="2815867"/>
                </a:moveTo>
                <a:lnTo>
                  <a:pt x="7842723" y="3099333"/>
                </a:lnTo>
                <a:lnTo>
                  <a:pt x="7964208" y="3099333"/>
                </a:lnTo>
                <a:lnTo>
                  <a:pt x="7964208" y="2815867"/>
                </a:lnTo>
                <a:close/>
                <a:moveTo>
                  <a:pt x="8114297" y="2532402"/>
                </a:moveTo>
                <a:lnTo>
                  <a:pt x="8114297" y="2815867"/>
                </a:lnTo>
                <a:lnTo>
                  <a:pt x="8330305" y="2815867"/>
                </a:lnTo>
                <a:lnTo>
                  <a:pt x="8330305" y="2532402"/>
                </a:lnTo>
                <a:close/>
                <a:moveTo>
                  <a:pt x="9910946" y="1968135"/>
                </a:moveTo>
                <a:lnTo>
                  <a:pt x="9910946" y="2248936"/>
                </a:lnTo>
                <a:lnTo>
                  <a:pt x="10107886" y="2248936"/>
                </a:lnTo>
                <a:lnTo>
                  <a:pt x="10107886" y="1968135"/>
                </a:lnTo>
                <a:close/>
                <a:moveTo>
                  <a:pt x="8465425" y="1684772"/>
                </a:moveTo>
                <a:lnTo>
                  <a:pt x="8681433" y="1684772"/>
                </a:lnTo>
                <a:lnTo>
                  <a:pt x="8681433" y="1968238"/>
                </a:lnTo>
                <a:lnTo>
                  <a:pt x="8465425" y="1968238"/>
                </a:lnTo>
                <a:close/>
                <a:moveTo>
                  <a:pt x="9342887" y="1684670"/>
                </a:moveTo>
                <a:lnTo>
                  <a:pt x="9342887" y="1965470"/>
                </a:lnTo>
                <a:lnTo>
                  <a:pt x="9464373" y="1965470"/>
                </a:lnTo>
                <a:lnTo>
                  <a:pt x="9464373" y="1684670"/>
                </a:lnTo>
                <a:close/>
                <a:moveTo>
                  <a:pt x="11450479" y="834375"/>
                </a:moveTo>
                <a:lnTo>
                  <a:pt x="11450479" y="1117738"/>
                </a:lnTo>
                <a:lnTo>
                  <a:pt x="11571964" y="1117738"/>
                </a:lnTo>
                <a:lnTo>
                  <a:pt x="11571964" y="834375"/>
                </a:lnTo>
                <a:close/>
                <a:moveTo>
                  <a:pt x="11570528" y="267443"/>
                </a:moveTo>
                <a:lnTo>
                  <a:pt x="11687298" y="267443"/>
                </a:lnTo>
                <a:lnTo>
                  <a:pt x="11687298" y="550909"/>
                </a:lnTo>
                <a:lnTo>
                  <a:pt x="11908022" y="550909"/>
                </a:lnTo>
                <a:lnTo>
                  <a:pt x="11908022" y="834272"/>
                </a:lnTo>
                <a:lnTo>
                  <a:pt x="12029507" y="834272"/>
                </a:lnTo>
                <a:lnTo>
                  <a:pt x="12029507" y="550909"/>
                </a:lnTo>
                <a:lnTo>
                  <a:pt x="12187387" y="550909"/>
                </a:lnTo>
                <a:lnTo>
                  <a:pt x="12187387" y="5621338"/>
                </a:lnTo>
                <a:lnTo>
                  <a:pt x="0" y="5621338"/>
                </a:lnTo>
                <a:lnTo>
                  <a:pt x="0" y="5083491"/>
                </a:lnTo>
                <a:lnTo>
                  <a:pt x="575338" y="5083491"/>
                </a:lnTo>
                <a:lnTo>
                  <a:pt x="575338" y="4800845"/>
                </a:lnTo>
                <a:lnTo>
                  <a:pt x="983467" y="4800845"/>
                </a:lnTo>
                <a:lnTo>
                  <a:pt x="983467" y="5083798"/>
                </a:lnTo>
                <a:lnTo>
                  <a:pt x="1320960" y="5083798"/>
                </a:lnTo>
                <a:lnTo>
                  <a:pt x="1320960" y="4517277"/>
                </a:lnTo>
                <a:lnTo>
                  <a:pt x="1975853" y="4517277"/>
                </a:lnTo>
                <a:lnTo>
                  <a:pt x="1975853" y="4233196"/>
                </a:lnTo>
                <a:lnTo>
                  <a:pt x="2475122" y="4233196"/>
                </a:lnTo>
                <a:lnTo>
                  <a:pt x="2475122" y="3949730"/>
                </a:lnTo>
                <a:lnTo>
                  <a:pt x="2698101" y="3949730"/>
                </a:lnTo>
                <a:lnTo>
                  <a:pt x="2698101" y="3665649"/>
                </a:lnTo>
                <a:lnTo>
                  <a:pt x="2819587" y="3665649"/>
                </a:lnTo>
                <a:lnTo>
                  <a:pt x="2819587" y="3949730"/>
                </a:lnTo>
                <a:lnTo>
                  <a:pt x="3358325" y="3949730"/>
                </a:lnTo>
                <a:lnTo>
                  <a:pt x="3358325" y="4233196"/>
                </a:lnTo>
                <a:lnTo>
                  <a:pt x="3478888" y="4233196"/>
                </a:lnTo>
                <a:lnTo>
                  <a:pt x="3478888" y="3949730"/>
                </a:lnTo>
                <a:lnTo>
                  <a:pt x="3729548" y="3949730"/>
                </a:lnTo>
                <a:lnTo>
                  <a:pt x="3729548" y="3665649"/>
                </a:lnTo>
                <a:lnTo>
                  <a:pt x="4426474" y="3665649"/>
                </a:lnTo>
                <a:lnTo>
                  <a:pt x="4426474" y="3949730"/>
                </a:lnTo>
                <a:lnTo>
                  <a:pt x="4988587" y="3949730"/>
                </a:lnTo>
                <a:lnTo>
                  <a:pt x="4988587" y="3666265"/>
                </a:lnTo>
                <a:lnTo>
                  <a:pt x="5535527" y="3666265"/>
                </a:lnTo>
                <a:lnTo>
                  <a:pt x="5535527" y="3382799"/>
                </a:lnTo>
                <a:lnTo>
                  <a:pt x="5303833" y="3382799"/>
                </a:lnTo>
                <a:lnTo>
                  <a:pt x="5303833" y="3099333"/>
                </a:lnTo>
                <a:lnTo>
                  <a:pt x="6189907" y="3099333"/>
                </a:lnTo>
                <a:lnTo>
                  <a:pt x="6189907" y="2815867"/>
                </a:lnTo>
                <a:lnTo>
                  <a:pt x="6729877" y="2815867"/>
                </a:lnTo>
                <a:lnTo>
                  <a:pt x="6729877" y="2532402"/>
                </a:lnTo>
                <a:lnTo>
                  <a:pt x="7270870" y="2532402"/>
                </a:lnTo>
                <a:lnTo>
                  <a:pt x="7270870" y="2815867"/>
                </a:lnTo>
                <a:lnTo>
                  <a:pt x="7620769" y="2815867"/>
                </a:lnTo>
                <a:lnTo>
                  <a:pt x="7620769" y="2248936"/>
                </a:lnTo>
                <a:lnTo>
                  <a:pt x="7836777" y="2248936"/>
                </a:lnTo>
                <a:lnTo>
                  <a:pt x="7836777" y="2532402"/>
                </a:lnTo>
                <a:lnTo>
                  <a:pt x="7958160" y="2532402"/>
                </a:lnTo>
                <a:lnTo>
                  <a:pt x="7958160" y="2248936"/>
                </a:lnTo>
                <a:lnTo>
                  <a:pt x="8498129" y="2248936"/>
                </a:lnTo>
                <a:lnTo>
                  <a:pt x="8498129" y="2532402"/>
                </a:lnTo>
                <a:lnTo>
                  <a:pt x="8619614" y="2532402"/>
                </a:lnTo>
                <a:lnTo>
                  <a:pt x="8619614" y="2248936"/>
                </a:lnTo>
                <a:lnTo>
                  <a:pt x="8940909" y="2248936"/>
                </a:lnTo>
                <a:lnTo>
                  <a:pt x="8940909" y="1968135"/>
                </a:lnTo>
                <a:lnTo>
                  <a:pt x="8803123" y="1968135"/>
                </a:lnTo>
                <a:lnTo>
                  <a:pt x="8803123" y="1684670"/>
                </a:lnTo>
                <a:lnTo>
                  <a:pt x="9081053" y="1684670"/>
                </a:lnTo>
                <a:lnTo>
                  <a:pt x="9081053" y="1401204"/>
                </a:lnTo>
                <a:lnTo>
                  <a:pt x="9202539" y="1401204"/>
                </a:lnTo>
                <a:lnTo>
                  <a:pt x="9202539" y="1684670"/>
                </a:lnTo>
                <a:lnTo>
                  <a:pt x="9342272" y="1684670"/>
                </a:lnTo>
                <a:lnTo>
                  <a:pt x="9342272" y="1401204"/>
                </a:lnTo>
                <a:lnTo>
                  <a:pt x="9882139" y="1401204"/>
                </a:lnTo>
                <a:lnTo>
                  <a:pt x="9882139" y="1684670"/>
                </a:lnTo>
                <a:lnTo>
                  <a:pt x="10323177" y="1684670"/>
                </a:lnTo>
                <a:lnTo>
                  <a:pt x="10323177" y="1401204"/>
                </a:lnTo>
                <a:lnTo>
                  <a:pt x="10107988" y="1401204"/>
                </a:lnTo>
                <a:lnTo>
                  <a:pt x="10107988" y="1117738"/>
                </a:lnTo>
                <a:lnTo>
                  <a:pt x="10910612" y="1117738"/>
                </a:lnTo>
                <a:lnTo>
                  <a:pt x="10910612" y="834272"/>
                </a:lnTo>
                <a:lnTo>
                  <a:pt x="11368258" y="834272"/>
                </a:lnTo>
                <a:lnTo>
                  <a:pt x="11368258" y="550909"/>
                </a:lnTo>
                <a:lnTo>
                  <a:pt x="11570528" y="550909"/>
                </a:lnTo>
                <a:close/>
                <a:moveTo>
                  <a:pt x="12029507" y="0"/>
                </a:moveTo>
                <a:lnTo>
                  <a:pt x="12187490" y="0"/>
                </a:lnTo>
                <a:lnTo>
                  <a:pt x="12187490" y="267443"/>
                </a:lnTo>
                <a:lnTo>
                  <a:pt x="12029507" y="267443"/>
                </a:lnTo>
                <a:close/>
              </a:path>
            </a:pathLst>
          </a:custGeom>
          <a:solidFill>
            <a:schemeClr val="tx1"/>
          </a:solidFill>
        </p:spPr>
        <p:txBody>
          <a:bodyPr wrap="square">
            <a:noAutofit/>
          </a:bodyPr>
          <a:lstStyle/>
          <a:p>
            <a:endParaRPr lang="en-GB"/>
          </a:p>
        </p:txBody>
      </p:sp>
    </p:spTree>
    <p:extLst>
      <p:ext uri="{BB962C8B-B14F-4D97-AF65-F5344CB8AC3E}">
        <p14:creationId xmlns:p14="http://schemas.microsoft.com/office/powerpoint/2010/main" val="2952662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1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E7EDE8-88C1-6D0A-7819-F650D67281B6}"/>
              </a:ext>
            </a:extLst>
          </p:cNvPr>
          <p:cNvPicPr>
            <a:picLocks noChangeAspect="1"/>
          </p:cNvPicPr>
          <p:nvPr userDrawn="1"/>
        </p:nvPicPr>
        <p:blipFill>
          <a:blip r:embed="rId2"/>
          <a:srcRect/>
          <a:stretch/>
        </p:blipFill>
        <p:spPr>
          <a:xfrm>
            <a:off x="1" y="1338"/>
            <a:ext cx="12191999" cy="6855322"/>
          </a:xfrm>
          <a:prstGeom prst="rect">
            <a:avLst/>
          </a:prstGeom>
        </p:spPr>
      </p:pic>
      <p:sp>
        <p:nvSpPr>
          <p:cNvPr id="12" name="Filename" hidden="1">
            <a:extLst>
              <a:ext uri="{FF2B5EF4-FFF2-40B4-BE49-F238E27FC236}">
                <a16:creationId xmlns:a16="http://schemas.microsoft.com/office/drawing/2014/main" id="{5B0085D7-285F-4173-A108-D79A1B7F8C87}"/>
              </a:ext>
            </a:extLst>
          </p:cNvPr>
          <p:cNvSpPr txBox="1"/>
          <p:nvPr/>
        </p:nvSpPr>
        <p:spPr>
          <a:xfrm>
            <a:off x="550861" y="6747272"/>
            <a:ext cx="11090277" cy="110728"/>
          </a:xfrm>
          <a:prstGeom prst="rect">
            <a:avLst/>
          </a:prstGeom>
          <a:noFill/>
        </p:spPr>
        <p:txBody>
          <a:bodyPr wrap="square" lIns="0" tIns="0" rIns="0" bIns="0" rtlCol="0" anchor="b" anchorCtr="0">
            <a:noAutofit/>
          </a:bodyPr>
          <a:lstStyle/>
          <a:p>
            <a:r>
              <a:rPr lang="en-US" sz="700" noProof="1">
                <a:solidFill>
                  <a:schemeClr val="bg2"/>
                </a:solidFill>
                <a:latin typeface="+mn-lt"/>
                <a:cs typeface="Arial" pitchFamily="34" charset="0"/>
              </a:rPr>
              <a:t>https://rsmnet-my.sharepoint.com/personal/e061798_mcgladrey_rsm_net/Documents/Microsoft Teams Chat Files/2024-01 Parkwood Copilot.pptx</a:t>
            </a:r>
            <a:endParaRPr lang="en-GB" sz="700" noProof="1">
              <a:solidFill>
                <a:schemeClr val="bg2"/>
              </a:solidFill>
              <a:latin typeface="+mn-lt"/>
              <a:cs typeface="Arial" pitchFamily="34" charset="0"/>
            </a:endParaRPr>
          </a:p>
        </p:txBody>
      </p:sp>
      <p:sp>
        <p:nvSpPr>
          <p:cNvPr id="11" name="Draft" hidden="1">
            <a:extLst>
              <a:ext uri="{FF2B5EF4-FFF2-40B4-BE49-F238E27FC236}">
                <a16:creationId xmlns:a16="http://schemas.microsoft.com/office/drawing/2014/main" id="{9ED21EC6-5EAD-4442-BA4C-52E0DB48AD25}"/>
              </a:ext>
            </a:extLst>
          </p:cNvPr>
          <p:cNvSpPr txBox="1"/>
          <p:nvPr/>
        </p:nvSpPr>
        <p:spPr>
          <a:xfrm>
            <a:off x="10239388" y="126102"/>
            <a:ext cx="1401750" cy="166670"/>
          </a:xfrm>
          <a:prstGeom prst="rect">
            <a:avLst/>
          </a:prstGeom>
          <a:noFill/>
        </p:spPr>
        <p:txBody>
          <a:bodyPr wrap="square" lIns="0" tIns="0" rIns="0" bIns="0" rtlCol="0">
            <a:noAutofit/>
          </a:bodyPr>
          <a:lstStyle/>
          <a:p>
            <a:pPr algn="r"/>
            <a:r>
              <a:rPr lang="en-GB" sz="1100">
                <a:solidFill>
                  <a:schemeClr val="bg2"/>
                </a:solidFill>
                <a:latin typeface="+mn-lt"/>
                <a:cs typeface="Arial" pitchFamily="34" charset="0"/>
              </a:rPr>
              <a:t>DRAFT</a:t>
            </a:r>
          </a:p>
        </p:txBody>
      </p:sp>
      <p:sp>
        <p:nvSpPr>
          <p:cNvPr id="13" name="Autoshape Default Text" hidden="1">
            <a:extLst>
              <a:ext uri="{FF2B5EF4-FFF2-40B4-BE49-F238E27FC236}">
                <a16:creationId xmlns:a16="http://schemas.microsoft.com/office/drawing/2014/main" id="{F2C039FC-2F1F-4540-A1F6-6F47A8F13477}"/>
              </a:ext>
            </a:extLst>
          </p:cNvPr>
          <p:cNvSpPr txBox="1"/>
          <p:nvPr/>
        </p:nvSpPr>
        <p:spPr>
          <a:xfrm>
            <a:off x="0" y="0"/>
            <a:ext cx="781200" cy="215444"/>
          </a:xfrm>
          <a:prstGeom prst="rect">
            <a:avLst/>
          </a:prstGeom>
          <a:noFill/>
        </p:spPr>
        <p:txBody>
          <a:bodyPr wrap="square" lIns="0" tIns="0" rIns="0" bIns="0" rtlCol="0">
            <a:spAutoFit/>
          </a:bodyPr>
          <a:lstStyle/>
          <a:p>
            <a:r>
              <a:rPr lang="en-GB" sz="1400"/>
              <a:t>Text</a:t>
            </a:r>
          </a:p>
        </p:txBody>
      </p:sp>
      <p:sp>
        <p:nvSpPr>
          <p:cNvPr id="14" name="Autoshape Default Shape" hidden="1">
            <a:extLst>
              <a:ext uri="{FF2B5EF4-FFF2-40B4-BE49-F238E27FC236}">
                <a16:creationId xmlns:a16="http://schemas.microsoft.com/office/drawing/2014/main" id="{49E19C51-9138-45F7-A2F8-76E2E4AAA4D8}"/>
              </a:ext>
            </a:extLst>
          </p:cNvPr>
          <p:cNvSpPr>
            <a:spLocks/>
          </p:cNvSpPr>
          <p:nvPr/>
        </p:nvSpPr>
        <p:spPr>
          <a:xfrm>
            <a:off x="0" y="245934"/>
            <a:ext cx="734400" cy="245466"/>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r>
              <a:rPr lang="en-GB" sz="1400"/>
              <a:t>Shape</a:t>
            </a:r>
          </a:p>
        </p:txBody>
      </p:sp>
      <p:cxnSp>
        <p:nvCxnSpPr>
          <p:cNvPr id="15" name="Autoshape Default Line" hidden="1">
            <a:extLst>
              <a:ext uri="{FF2B5EF4-FFF2-40B4-BE49-F238E27FC236}">
                <a16:creationId xmlns:a16="http://schemas.microsoft.com/office/drawing/2014/main" id="{25932B9A-87C9-4670-9B4F-29739DBDBACF}"/>
              </a:ext>
            </a:extLst>
          </p:cNvPr>
          <p:cNvCxnSpPr/>
          <p:nvPr/>
        </p:nvCxnSpPr>
        <p:spPr>
          <a:xfrm flipV="1">
            <a:off x="0" y="663525"/>
            <a:ext cx="6660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389EEF14-BF33-E89A-8154-00E812BE6542}"/>
              </a:ext>
            </a:extLst>
          </p:cNvPr>
          <p:cNvSpPr>
            <a:spLocks noGrp="1"/>
          </p:cNvSpPr>
          <p:nvPr>
            <p:ph type="body" sz="quarter" idx="14" hasCustomPrompt="1"/>
          </p:nvPr>
        </p:nvSpPr>
        <p:spPr>
          <a:xfrm>
            <a:off x="817562" y="657566"/>
            <a:ext cx="5218113" cy="191478"/>
          </a:xfrm>
        </p:spPr>
        <p:txBody>
          <a:bodyPr/>
          <a:lstStyle>
            <a:lvl1pPr>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PRIVATE AND CONFIDENTIAL</a:t>
            </a:r>
          </a:p>
        </p:txBody>
      </p:sp>
      <p:sp>
        <p:nvSpPr>
          <p:cNvPr id="5" name="Title 1">
            <a:extLst>
              <a:ext uri="{FF2B5EF4-FFF2-40B4-BE49-F238E27FC236}">
                <a16:creationId xmlns:a16="http://schemas.microsoft.com/office/drawing/2014/main" id="{ADD6B5F9-EA64-00A7-F731-F1BAF6BF0C12}"/>
              </a:ext>
            </a:extLst>
          </p:cNvPr>
          <p:cNvSpPr>
            <a:spLocks noGrp="1"/>
          </p:cNvSpPr>
          <p:nvPr>
            <p:ph type="ctrTitle" hasCustomPrompt="1"/>
          </p:nvPr>
        </p:nvSpPr>
        <p:spPr>
          <a:xfrm>
            <a:off x="817562" y="1049200"/>
            <a:ext cx="5218113" cy="1107996"/>
          </a:xfrm>
          <a:noFill/>
        </p:spPr>
        <p:txBody>
          <a:bodyPr lIns="0" tIns="0" rIns="900000" bIns="0" anchor="t" anchorCtr="0"/>
          <a:lstStyle>
            <a:lvl1pPr algn="l">
              <a:lnSpc>
                <a:spcPct val="100000"/>
              </a:lnSpc>
              <a:spcBef>
                <a:spcPts val="0"/>
              </a:spcBef>
              <a:spcAft>
                <a:spcPts val="0"/>
              </a:spcAft>
              <a:defRPr sz="3600">
                <a:solidFill>
                  <a:schemeClr val="accent1"/>
                </a:solidFill>
              </a:defRPr>
            </a:lvl1pPr>
          </a:lstStyle>
          <a:p>
            <a:r>
              <a:rPr lang="en-US"/>
              <a:t>Title</a:t>
            </a:r>
            <a:br>
              <a:rPr lang="en-US"/>
            </a:br>
            <a:endParaRPr lang="en-GB"/>
          </a:p>
        </p:txBody>
      </p:sp>
      <p:sp>
        <p:nvSpPr>
          <p:cNvPr id="6" name="Text Placeholder 3">
            <a:extLst>
              <a:ext uri="{FF2B5EF4-FFF2-40B4-BE49-F238E27FC236}">
                <a16:creationId xmlns:a16="http://schemas.microsoft.com/office/drawing/2014/main" id="{9DD067AA-FC7F-E211-B5E2-28259E7E6AF0}"/>
              </a:ext>
            </a:extLst>
          </p:cNvPr>
          <p:cNvSpPr>
            <a:spLocks noGrp="1"/>
          </p:cNvSpPr>
          <p:nvPr>
            <p:ph type="body" sz="quarter" idx="11" hasCustomPrompt="1"/>
          </p:nvPr>
        </p:nvSpPr>
        <p:spPr>
          <a:xfrm>
            <a:off x="817564" y="2155660"/>
            <a:ext cx="5218112" cy="715685"/>
          </a:xfrm>
        </p:spPr>
        <p:txBody>
          <a:bodyPr/>
          <a:lstStyle>
            <a:lvl1pPr>
              <a:defRPr sz="20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GB"/>
          </a:p>
        </p:txBody>
      </p:sp>
      <p:sp>
        <p:nvSpPr>
          <p:cNvPr id="10" name="Text Placeholder 6">
            <a:extLst>
              <a:ext uri="{FF2B5EF4-FFF2-40B4-BE49-F238E27FC236}">
                <a16:creationId xmlns:a16="http://schemas.microsoft.com/office/drawing/2014/main" id="{A3508DEC-04E2-86BC-198E-E9DF3D9C627E}"/>
              </a:ext>
            </a:extLst>
          </p:cNvPr>
          <p:cNvSpPr>
            <a:spLocks noGrp="1"/>
          </p:cNvSpPr>
          <p:nvPr>
            <p:ph type="body" sz="quarter" idx="15" hasCustomPrompt="1"/>
          </p:nvPr>
        </p:nvSpPr>
        <p:spPr>
          <a:xfrm>
            <a:off x="815975" y="2942005"/>
            <a:ext cx="5218113" cy="36699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a:t>
            </a:r>
          </a:p>
        </p:txBody>
      </p:sp>
      <p:grpSp>
        <p:nvGrpSpPr>
          <p:cNvPr id="3" name="Group 2">
            <a:extLst>
              <a:ext uri="{FF2B5EF4-FFF2-40B4-BE49-F238E27FC236}">
                <a16:creationId xmlns:a16="http://schemas.microsoft.com/office/drawing/2014/main" id="{A7B1296D-F0BF-D9B0-0599-6F9DB2C8BF7E}"/>
              </a:ext>
            </a:extLst>
          </p:cNvPr>
          <p:cNvGrpSpPr/>
          <p:nvPr userDrawn="1"/>
        </p:nvGrpSpPr>
        <p:grpSpPr>
          <a:xfrm>
            <a:off x="10187131" y="687949"/>
            <a:ext cx="1234969" cy="518323"/>
            <a:chOff x="7459170" y="481236"/>
            <a:chExt cx="2697427" cy="1132124"/>
          </a:xfrm>
        </p:grpSpPr>
        <p:sp>
          <p:nvSpPr>
            <p:cNvPr id="4" name="Freeform 3">
              <a:extLst>
                <a:ext uri="{FF2B5EF4-FFF2-40B4-BE49-F238E27FC236}">
                  <a16:creationId xmlns:a16="http://schemas.microsoft.com/office/drawing/2014/main" id="{2427C70E-4392-DDFB-1FFE-83FE8489D700}"/>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2B1EC52A-D6AE-C40B-43DE-A84FEB4D4E92}"/>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26040785-9A72-5C7F-0A40-4A4E90F53979}"/>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D264648-A1B9-FFEF-3E63-66B47A8243C6}"/>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077277F7-5E4F-93AA-D1DD-F7D4C38677A0}"/>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5ABE4D54-99E7-B389-7DAC-8641F10D047C}"/>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1B8D232-D901-B3FF-9B08-BF5FB9378005}"/>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sp>
        <p:nvSpPr>
          <p:cNvPr id="8" name="Picture Placeholder 15">
            <a:extLst>
              <a:ext uri="{FF2B5EF4-FFF2-40B4-BE49-F238E27FC236}">
                <a16:creationId xmlns:a16="http://schemas.microsoft.com/office/drawing/2014/main" id="{04405897-9D53-17BF-7D09-7DAFBC0F0222}"/>
              </a:ext>
            </a:extLst>
          </p:cNvPr>
          <p:cNvSpPr>
            <a:spLocks noGrp="1"/>
          </p:cNvSpPr>
          <p:nvPr>
            <p:ph type="pic" sz="quarter" idx="12"/>
          </p:nvPr>
        </p:nvSpPr>
        <p:spPr>
          <a:xfrm>
            <a:off x="0" y="1236662"/>
            <a:ext cx="12187490" cy="5621338"/>
          </a:xfrm>
          <a:custGeom>
            <a:avLst/>
            <a:gdLst>
              <a:gd name="connsiteX0" fmla="*/ 2497779 w 12187490"/>
              <a:gd name="connsiteY0" fmla="*/ 4518405 h 5621338"/>
              <a:gd name="connsiteX1" fmla="*/ 2497779 w 12187490"/>
              <a:gd name="connsiteY1" fmla="*/ 4801871 h 5621338"/>
              <a:gd name="connsiteX2" fmla="*/ 2619264 w 12187490"/>
              <a:gd name="connsiteY2" fmla="*/ 4801871 h 5621338"/>
              <a:gd name="connsiteX3" fmla="*/ 2619264 w 12187490"/>
              <a:gd name="connsiteY3" fmla="*/ 4518405 h 5621338"/>
              <a:gd name="connsiteX4" fmla="*/ 983467 w 12187490"/>
              <a:gd name="connsiteY4" fmla="*/ 4517380 h 5621338"/>
              <a:gd name="connsiteX5" fmla="*/ 1199475 w 12187490"/>
              <a:gd name="connsiteY5" fmla="*/ 4517380 h 5621338"/>
              <a:gd name="connsiteX6" fmla="*/ 1199475 w 12187490"/>
              <a:gd name="connsiteY6" fmla="*/ 4800845 h 5621338"/>
              <a:gd name="connsiteX7" fmla="*/ 983467 w 12187490"/>
              <a:gd name="connsiteY7" fmla="*/ 4800845 h 5621338"/>
              <a:gd name="connsiteX8" fmla="*/ 3740722 w 12187490"/>
              <a:gd name="connsiteY8" fmla="*/ 4233299 h 5621338"/>
              <a:gd name="connsiteX9" fmla="*/ 3740722 w 12187490"/>
              <a:gd name="connsiteY9" fmla="*/ 4516764 h 5621338"/>
              <a:gd name="connsiteX10" fmla="*/ 3956730 w 12187490"/>
              <a:gd name="connsiteY10" fmla="*/ 4516764 h 5621338"/>
              <a:gd name="connsiteX11" fmla="*/ 3956730 w 12187490"/>
              <a:gd name="connsiteY11" fmla="*/ 4233299 h 5621338"/>
              <a:gd name="connsiteX12" fmla="*/ 3022062 w 12187490"/>
              <a:gd name="connsiteY12" fmla="*/ 4233299 h 5621338"/>
              <a:gd name="connsiteX13" fmla="*/ 3022267 w 12187490"/>
              <a:gd name="connsiteY13" fmla="*/ 4233504 h 5621338"/>
              <a:gd name="connsiteX14" fmla="*/ 3021755 w 12187490"/>
              <a:gd name="connsiteY14" fmla="*/ 4234016 h 5621338"/>
              <a:gd name="connsiteX15" fmla="*/ 3021652 w 12187490"/>
              <a:gd name="connsiteY15" fmla="*/ 4234016 h 5621338"/>
              <a:gd name="connsiteX16" fmla="*/ 3021652 w 12187490"/>
              <a:gd name="connsiteY16" fmla="*/ 4518405 h 5621338"/>
              <a:gd name="connsiteX17" fmla="*/ 3142215 w 12187490"/>
              <a:gd name="connsiteY17" fmla="*/ 4518405 h 5621338"/>
              <a:gd name="connsiteX18" fmla="*/ 3142215 w 12187490"/>
              <a:gd name="connsiteY18" fmla="*/ 4233299 h 5621338"/>
              <a:gd name="connsiteX19" fmla="*/ 5982511 w 12187490"/>
              <a:gd name="connsiteY19" fmla="*/ 3382286 h 5621338"/>
              <a:gd name="connsiteX20" fmla="*/ 5982511 w 12187490"/>
              <a:gd name="connsiteY20" fmla="*/ 3665752 h 5621338"/>
              <a:gd name="connsiteX21" fmla="*/ 6103996 w 12187490"/>
              <a:gd name="connsiteY21" fmla="*/ 3665752 h 5621338"/>
              <a:gd name="connsiteX22" fmla="*/ 6103996 w 12187490"/>
              <a:gd name="connsiteY22" fmla="*/ 3382286 h 5621338"/>
              <a:gd name="connsiteX23" fmla="*/ 4642174 w 12187490"/>
              <a:gd name="connsiteY23" fmla="*/ 3099436 h 5621338"/>
              <a:gd name="connsiteX24" fmla="*/ 5182143 w 12187490"/>
              <a:gd name="connsiteY24" fmla="*/ 3099436 h 5621338"/>
              <a:gd name="connsiteX25" fmla="*/ 5182143 w 12187490"/>
              <a:gd name="connsiteY25" fmla="*/ 3382901 h 5621338"/>
              <a:gd name="connsiteX26" fmla="*/ 4642174 w 12187490"/>
              <a:gd name="connsiteY26" fmla="*/ 3382901 h 5621338"/>
              <a:gd name="connsiteX27" fmla="*/ 4304681 w 12187490"/>
              <a:gd name="connsiteY27" fmla="*/ 3099436 h 5621338"/>
              <a:gd name="connsiteX28" fmla="*/ 4520689 w 12187490"/>
              <a:gd name="connsiteY28" fmla="*/ 3099436 h 5621338"/>
              <a:gd name="connsiteX29" fmla="*/ 4520689 w 12187490"/>
              <a:gd name="connsiteY29" fmla="*/ 3382901 h 5621338"/>
              <a:gd name="connsiteX30" fmla="*/ 4304681 w 12187490"/>
              <a:gd name="connsiteY30" fmla="*/ 3382901 h 5621338"/>
              <a:gd name="connsiteX31" fmla="*/ 7842723 w 12187490"/>
              <a:gd name="connsiteY31" fmla="*/ 2815867 h 5621338"/>
              <a:gd name="connsiteX32" fmla="*/ 7842723 w 12187490"/>
              <a:gd name="connsiteY32" fmla="*/ 3099333 h 5621338"/>
              <a:gd name="connsiteX33" fmla="*/ 7964208 w 12187490"/>
              <a:gd name="connsiteY33" fmla="*/ 3099333 h 5621338"/>
              <a:gd name="connsiteX34" fmla="*/ 7964208 w 12187490"/>
              <a:gd name="connsiteY34" fmla="*/ 2815867 h 5621338"/>
              <a:gd name="connsiteX35" fmla="*/ 8114297 w 12187490"/>
              <a:gd name="connsiteY35" fmla="*/ 2532402 h 5621338"/>
              <a:gd name="connsiteX36" fmla="*/ 8114297 w 12187490"/>
              <a:gd name="connsiteY36" fmla="*/ 2815867 h 5621338"/>
              <a:gd name="connsiteX37" fmla="*/ 8330305 w 12187490"/>
              <a:gd name="connsiteY37" fmla="*/ 2815867 h 5621338"/>
              <a:gd name="connsiteX38" fmla="*/ 8330305 w 12187490"/>
              <a:gd name="connsiteY38" fmla="*/ 2532402 h 5621338"/>
              <a:gd name="connsiteX39" fmla="*/ 9910946 w 12187490"/>
              <a:gd name="connsiteY39" fmla="*/ 1968135 h 5621338"/>
              <a:gd name="connsiteX40" fmla="*/ 9910946 w 12187490"/>
              <a:gd name="connsiteY40" fmla="*/ 2248936 h 5621338"/>
              <a:gd name="connsiteX41" fmla="*/ 10107886 w 12187490"/>
              <a:gd name="connsiteY41" fmla="*/ 2248936 h 5621338"/>
              <a:gd name="connsiteX42" fmla="*/ 10107886 w 12187490"/>
              <a:gd name="connsiteY42" fmla="*/ 1968135 h 5621338"/>
              <a:gd name="connsiteX43" fmla="*/ 8465425 w 12187490"/>
              <a:gd name="connsiteY43" fmla="*/ 1684772 h 5621338"/>
              <a:gd name="connsiteX44" fmla="*/ 8681433 w 12187490"/>
              <a:gd name="connsiteY44" fmla="*/ 1684772 h 5621338"/>
              <a:gd name="connsiteX45" fmla="*/ 8681433 w 12187490"/>
              <a:gd name="connsiteY45" fmla="*/ 1968238 h 5621338"/>
              <a:gd name="connsiteX46" fmla="*/ 8465425 w 12187490"/>
              <a:gd name="connsiteY46" fmla="*/ 1968238 h 5621338"/>
              <a:gd name="connsiteX47" fmla="*/ 9342887 w 12187490"/>
              <a:gd name="connsiteY47" fmla="*/ 1684670 h 5621338"/>
              <a:gd name="connsiteX48" fmla="*/ 9342887 w 12187490"/>
              <a:gd name="connsiteY48" fmla="*/ 1965470 h 5621338"/>
              <a:gd name="connsiteX49" fmla="*/ 9464373 w 12187490"/>
              <a:gd name="connsiteY49" fmla="*/ 1965470 h 5621338"/>
              <a:gd name="connsiteX50" fmla="*/ 9464373 w 12187490"/>
              <a:gd name="connsiteY50" fmla="*/ 1684670 h 5621338"/>
              <a:gd name="connsiteX51" fmla="*/ 11450479 w 12187490"/>
              <a:gd name="connsiteY51" fmla="*/ 834375 h 5621338"/>
              <a:gd name="connsiteX52" fmla="*/ 11450479 w 12187490"/>
              <a:gd name="connsiteY52" fmla="*/ 1117738 h 5621338"/>
              <a:gd name="connsiteX53" fmla="*/ 11571964 w 12187490"/>
              <a:gd name="connsiteY53" fmla="*/ 1117738 h 5621338"/>
              <a:gd name="connsiteX54" fmla="*/ 11571964 w 12187490"/>
              <a:gd name="connsiteY54" fmla="*/ 834375 h 5621338"/>
              <a:gd name="connsiteX55" fmla="*/ 11570528 w 12187490"/>
              <a:gd name="connsiteY55" fmla="*/ 267443 h 5621338"/>
              <a:gd name="connsiteX56" fmla="*/ 11687298 w 12187490"/>
              <a:gd name="connsiteY56" fmla="*/ 267443 h 5621338"/>
              <a:gd name="connsiteX57" fmla="*/ 11687298 w 12187490"/>
              <a:gd name="connsiteY57" fmla="*/ 550909 h 5621338"/>
              <a:gd name="connsiteX58" fmla="*/ 11908022 w 12187490"/>
              <a:gd name="connsiteY58" fmla="*/ 550909 h 5621338"/>
              <a:gd name="connsiteX59" fmla="*/ 11908022 w 12187490"/>
              <a:gd name="connsiteY59" fmla="*/ 834272 h 5621338"/>
              <a:gd name="connsiteX60" fmla="*/ 12029507 w 12187490"/>
              <a:gd name="connsiteY60" fmla="*/ 834272 h 5621338"/>
              <a:gd name="connsiteX61" fmla="*/ 12029507 w 12187490"/>
              <a:gd name="connsiteY61" fmla="*/ 550909 h 5621338"/>
              <a:gd name="connsiteX62" fmla="*/ 12187387 w 12187490"/>
              <a:gd name="connsiteY62" fmla="*/ 550909 h 5621338"/>
              <a:gd name="connsiteX63" fmla="*/ 12187387 w 12187490"/>
              <a:gd name="connsiteY63" fmla="*/ 5621338 h 5621338"/>
              <a:gd name="connsiteX64" fmla="*/ 0 w 12187490"/>
              <a:gd name="connsiteY64" fmla="*/ 5621338 h 5621338"/>
              <a:gd name="connsiteX65" fmla="*/ 0 w 12187490"/>
              <a:gd name="connsiteY65" fmla="*/ 5083491 h 5621338"/>
              <a:gd name="connsiteX66" fmla="*/ 575338 w 12187490"/>
              <a:gd name="connsiteY66" fmla="*/ 5083491 h 5621338"/>
              <a:gd name="connsiteX67" fmla="*/ 575338 w 12187490"/>
              <a:gd name="connsiteY67" fmla="*/ 4800845 h 5621338"/>
              <a:gd name="connsiteX68" fmla="*/ 983467 w 12187490"/>
              <a:gd name="connsiteY68" fmla="*/ 4800845 h 5621338"/>
              <a:gd name="connsiteX69" fmla="*/ 983467 w 12187490"/>
              <a:gd name="connsiteY69" fmla="*/ 5083798 h 5621338"/>
              <a:gd name="connsiteX70" fmla="*/ 1320960 w 12187490"/>
              <a:gd name="connsiteY70" fmla="*/ 5083798 h 5621338"/>
              <a:gd name="connsiteX71" fmla="*/ 1320960 w 12187490"/>
              <a:gd name="connsiteY71" fmla="*/ 4517277 h 5621338"/>
              <a:gd name="connsiteX72" fmla="*/ 1975853 w 12187490"/>
              <a:gd name="connsiteY72" fmla="*/ 4517277 h 5621338"/>
              <a:gd name="connsiteX73" fmla="*/ 1975853 w 12187490"/>
              <a:gd name="connsiteY73" fmla="*/ 4233196 h 5621338"/>
              <a:gd name="connsiteX74" fmla="*/ 2475122 w 12187490"/>
              <a:gd name="connsiteY74" fmla="*/ 4233196 h 5621338"/>
              <a:gd name="connsiteX75" fmla="*/ 2475122 w 12187490"/>
              <a:gd name="connsiteY75" fmla="*/ 3949730 h 5621338"/>
              <a:gd name="connsiteX76" fmla="*/ 2698101 w 12187490"/>
              <a:gd name="connsiteY76" fmla="*/ 3949730 h 5621338"/>
              <a:gd name="connsiteX77" fmla="*/ 2698101 w 12187490"/>
              <a:gd name="connsiteY77" fmla="*/ 3665649 h 5621338"/>
              <a:gd name="connsiteX78" fmla="*/ 2819587 w 12187490"/>
              <a:gd name="connsiteY78" fmla="*/ 3665649 h 5621338"/>
              <a:gd name="connsiteX79" fmla="*/ 2819587 w 12187490"/>
              <a:gd name="connsiteY79" fmla="*/ 3949730 h 5621338"/>
              <a:gd name="connsiteX80" fmla="*/ 3358325 w 12187490"/>
              <a:gd name="connsiteY80" fmla="*/ 3949730 h 5621338"/>
              <a:gd name="connsiteX81" fmla="*/ 3358325 w 12187490"/>
              <a:gd name="connsiteY81" fmla="*/ 4233196 h 5621338"/>
              <a:gd name="connsiteX82" fmla="*/ 3478888 w 12187490"/>
              <a:gd name="connsiteY82" fmla="*/ 4233196 h 5621338"/>
              <a:gd name="connsiteX83" fmla="*/ 3478888 w 12187490"/>
              <a:gd name="connsiteY83" fmla="*/ 3949730 h 5621338"/>
              <a:gd name="connsiteX84" fmla="*/ 3729548 w 12187490"/>
              <a:gd name="connsiteY84" fmla="*/ 3949730 h 5621338"/>
              <a:gd name="connsiteX85" fmla="*/ 3729548 w 12187490"/>
              <a:gd name="connsiteY85" fmla="*/ 3665649 h 5621338"/>
              <a:gd name="connsiteX86" fmla="*/ 4426474 w 12187490"/>
              <a:gd name="connsiteY86" fmla="*/ 3665649 h 5621338"/>
              <a:gd name="connsiteX87" fmla="*/ 4426474 w 12187490"/>
              <a:gd name="connsiteY87" fmla="*/ 3949730 h 5621338"/>
              <a:gd name="connsiteX88" fmla="*/ 4988587 w 12187490"/>
              <a:gd name="connsiteY88" fmla="*/ 3949730 h 5621338"/>
              <a:gd name="connsiteX89" fmla="*/ 4988587 w 12187490"/>
              <a:gd name="connsiteY89" fmla="*/ 3666265 h 5621338"/>
              <a:gd name="connsiteX90" fmla="*/ 5535527 w 12187490"/>
              <a:gd name="connsiteY90" fmla="*/ 3666265 h 5621338"/>
              <a:gd name="connsiteX91" fmla="*/ 5535527 w 12187490"/>
              <a:gd name="connsiteY91" fmla="*/ 3382799 h 5621338"/>
              <a:gd name="connsiteX92" fmla="*/ 5303833 w 12187490"/>
              <a:gd name="connsiteY92" fmla="*/ 3382799 h 5621338"/>
              <a:gd name="connsiteX93" fmla="*/ 5303833 w 12187490"/>
              <a:gd name="connsiteY93" fmla="*/ 3099333 h 5621338"/>
              <a:gd name="connsiteX94" fmla="*/ 6189907 w 12187490"/>
              <a:gd name="connsiteY94" fmla="*/ 3099333 h 5621338"/>
              <a:gd name="connsiteX95" fmla="*/ 6189907 w 12187490"/>
              <a:gd name="connsiteY95" fmla="*/ 2815867 h 5621338"/>
              <a:gd name="connsiteX96" fmla="*/ 6729877 w 12187490"/>
              <a:gd name="connsiteY96" fmla="*/ 2815867 h 5621338"/>
              <a:gd name="connsiteX97" fmla="*/ 6729877 w 12187490"/>
              <a:gd name="connsiteY97" fmla="*/ 2532402 h 5621338"/>
              <a:gd name="connsiteX98" fmla="*/ 7270870 w 12187490"/>
              <a:gd name="connsiteY98" fmla="*/ 2532402 h 5621338"/>
              <a:gd name="connsiteX99" fmla="*/ 7270870 w 12187490"/>
              <a:gd name="connsiteY99" fmla="*/ 2815867 h 5621338"/>
              <a:gd name="connsiteX100" fmla="*/ 7620769 w 12187490"/>
              <a:gd name="connsiteY100" fmla="*/ 2815867 h 5621338"/>
              <a:gd name="connsiteX101" fmla="*/ 7620769 w 12187490"/>
              <a:gd name="connsiteY101" fmla="*/ 2248936 h 5621338"/>
              <a:gd name="connsiteX102" fmla="*/ 7836777 w 12187490"/>
              <a:gd name="connsiteY102" fmla="*/ 2248936 h 5621338"/>
              <a:gd name="connsiteX103" fmla="*/ 7836777 w 12187490"/>
              <a:gd name="connsiteY103" fmla="*/ 2532402 h 5621338"/>
              <a:gd name="connsiteX104" fmla="*/ 7958160 w 12187490"/>
              <a:gd name="connsiteY104" fmla="*/ 2532402 h 5621338"/>
              <a:gd name="connsiteX105" fmla="*/ 7958160 w 12187490"/>
              <a:gd name="connsiteY105" fmla="*/ 2248936 h 5621338"/>
              <a:gd name="connsiteX106" fmla="*/ 8498129 w 12187490"/>
              <a:gd name="connsiteY106" fmla="*/ 2248936 h 5621338"/>
              <a:gd name="connsiteX107" fmla="*/ 8498129 w 12187490"/>
              <a:gd name="connsiteY107" fmla="*/ 2532402 h 5621338"/>
              <a:gd name="connsiteX108" fmla="*/ 8619614 w 12187490"/>
              <a:gd name="connsiteY108" fmla="*/ 2532402 h 5621338"/>
              <a:gd name="connsiteX109" fmla="*/ 8619614 w 12187490"/>
              <a:gd name="connsiteY109" fmla="*/ 2248936 h 5621338"/>
              <a:gd name="connsiteX110" fmla="*/ 8940909 w 12187490"/>
              <a:gd name="connsiteY110" fmla="*/ 2248936 h 5621338"/>
              <a:gd name="connsiteX111" fmla="*/ 8940909 w 12187490"/>
              <a:gd name="connsiteY111" fmla="*/ 1968135 h 5621338"/>
              <a:gd name="connsiteX112" fmla="*/ 8803123 w 12187490"/>
              <a:gd name="connsiteY112" fmla="*/ 1968135 h 5621338"/>
              <a:gd name="connsiteX113" fmla="*/ 8803123 w 12187490"/>
              <a:gd name="connsiteY113" fmla="*/ 1684670 h 5621338"/>
              <a:gd name="connsiteX114" fmla="*/ 9081053 w 12187490"/>
              <a:gd name="connsiteY114" fmla="*/ 1684670 h 5621338"/>
              <a:gd name="connsiteX115" fmla="*/ 9081053 w 12187490"/>
              <a:gd name="connsiteY115" fmla="*/ 1401204 h 5621338"/>
              <a:gd name="connsiteX116" fmla="*/ 9202539 w 12187490"/>
              <a:gd name="connsiteY116" fmla="*/ 1401204 h 5621338"/>
              <a:gd name="connsiteX117" fmla="*/ 9202539 w 12187490"/>
              <a:gd name="connsiteY117" fmla="*/ 1684670 h 5621338"/>
              <a:gd name="connsiteX118" fmla="*/ 9342272 w 12187490"/>
              <a:gd name="connsiteY118" fmla="*/ 1684670 h 5621338"/>
              <a:gd name="connsiteX119" fmla="*/ 9342272 w 12187490"/>
              <a:gd name="connsiteY119" fmla="*/ 1401204 h 5621338"/>
              <a:gd name="connsiteX120" fmla="*/ 9882139 w 12187490"/>
              <a:gd name="connsiteY120" fmla="*/ 1401204 h 5621338"/>
              <a:gd name="connsiteX121" fmla="*/ 9882139 w 12187490"/>
              <a:gd name="connsiteY121" fmla="*/ 1684670 h 5621338"/>
              <a:gd name="connsiteX122" fmla="*/ 10323177 w 12187490"/>
              <a:gd name="connsiteY122" fmla="*/ 1684670 h 5621338"/>
              <a:gd name="connsiteX123" fmla="*/ 10323177 w 12187490"/>
              <a:gd name="connsiteY123" fmla="*/ 1401204 h 5621338"/>
              <a:gd name="connsiteX124" fmla="*/ 10107988 w 12187490"/>
              <a:gd name="connsiteY124" fmla="*/ 1401204 h 5621338"/>
              <a:gd name="connsiteX125" fmla="*/ 10107988 w 12187490"/>
              <a:gd name="connsiteY125" fmla="*/ 1117738 h 5621338"/>
              <a:gd name="connsiteX126" fmla="*/ 10910612 w 12187490"/>
              <a:gd name="connsiteY126" fmla="*/ 1117738 h 5621338"/>
              <a:gd name="connsiteX127" fmla="*/ 10910612 w 12187490"/>
              <a:gd name="connsiteY127" fmla="*/ 834272 h 5621338"/>
              <a:gd name="connsiteX128" fmla="*/ 11368258 w 12187490"/>
              <a:gd name="connsiteY128" fmla="*/ 834272 h 5621338"/>
              <a:gd name="connsiteX129" fmla="*/ 11368258 w 12187490"/>
              <a:gd name="connsiteY129" fmla="*/ 550909 h 5621338"/>
              <a:gd name="connsiteX130" fmla="*/ 11570528 w 12187490"/>
              <a:gd name="connsiteY130" fmla="*/ 550909 h 5621338"/>
              <a:gd name="connsiteX131" fmla="*/ 12029507 w 12187490"/>
              <a:gd name="connsiteY131" fmla="*/ 0 h 5621338"/>
              <a:gd name="connsiteX132" fmla="*/ 12187490 w 12187490"/>
              <a:gd name="connsiteY132" fmla="*/ 0 h 5621338"/>
              <a:gd name="connsiteX133" fmla="*/ 12187490 w 12187490"/>
              <a:gd name="connsiteY133" fmla="*/ 267443 h 5621338"/>
              <a:gd name="connsiteX134" fmla="*/ 12029507 w 12187490"/>
              <a:gd name="connsiteY134" fmla="*/ 267443 h 562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2187490" h="5621338">
                <a:moveTo>
                  <a:pt x="2497779" y="4518405"/>
                </a:moveTo>
                <a:lnTo>
                  <a:pt x="2497779" y="4801871"/>
                </a:lnTo>
                <a:lnTo>
                  <a:pt x="2619264" y="4801871"/>
                </a:lnTo>
                <a:lnTo>
                  <a:pt x="2619264" y="4518405"/>
                </a:lnTo>
                <a:close/>
                <a:moveTo>
                  <a:pt x="983467" y="4517380"/>
                </a:moveTo>
                <a:lnTo>
                  <a:pt x="1199475" y="4517380"/>
                </a:lnTo>
                <a:lnTo>
                  <a:pt x="1199475" y="4800845"/>
                </a:lnTo>
                <a:lnTo>
                  <a:pt x="983467" y="4800845"/>
                </a:lnTo>
                <a:close/>
                <a:moveTo>
                  <a:pt x="3740722" y="4233299"/>
                </a:moveTo>
                <a:lnTo>
                  <a:pt x="3740722" y="4516764"/>
                </a:lnTo>
                <a:lnTo>
                  <a:pt x="3956730" y="4516764"/>
                </a:lnTo>
                <a:lnTo>
                  <a:pt x="3956730" y="4233299"/>
                </a:lnTo>
                <a:close/>
                <a:moveTo>
                  <a:pt x="3022062" y="4233299"/>
                </a:moveTo>
                <a:lnTo>
                  <a:pt x="3022267" y="4233504"/>
                </a:lnTo>
                <a:lnTo>
                  <a:pt x="3021755" y="4234016"/>
                </a:lnTo>
                <a:lnTo>
                  <a:pt x="3021652" y="4234016"/>
                </a:lnTo>
                <a:lnTo>
                  <a:pt x="3021652" y="4518405"/>
                </a:lnTo>
                <a:lnTo>
                  <a:pt x="3142215" y="4518405"/>
                </a:lnTo>
                <a:lnTo>
                  <a:pt x="3142215" y="4233299"/>
                </a:lnTo>
                <a:close/>
                <a:moveTo>
                  <a:pt x="5982511" y="3382286"/>
                </a:moveTo>
                <a:lnTo>
                  <a:pt x="5982511" y="3665752"/>
                </a:lnTo>
                <a:lnTo>
                  <a:pt x="6103996" y="3665752"/>
                </a:lnTo>
                <a:lnTo>
                  <a:pt x="6103996" y="3382286"/>
                </a:lnTo>
                <a:close/>
                <a:moveTo>
                  <a:pt x="4642174" y="3099436"/>
                </a:moveTo>
                <a:lnTo>
                  <a:pt x="5182143" y="3099436"/>
                </a:lnTo>
                <a:lnTo>
                  <a:pt x="5182143" y="3382901"/>
                </a:lnTo>
                <a:lnTo>
                  <a:pt x="4642174" y="3382901"/>
                </a:lnTo>
                <a:close/>
                <a:moveTo>
                  <a:pt x="4304681" y="3099436"/>
                </a:moveTo>
                <a:lnTo>
                  <a:pt x="4520689" y="3099436"/>
                </a:lnTo>
                <a:lnTo>
                  <a:pt x="4520689" y="3382901"/>
                </a:lnTo>
                <a:lnTo>
                  <a:pt x="4304681" y="3382901"/>
                </a:lnTo>
                <a:close/>
                <a:moveTo>
                  <a:pt x="7842723" y="2815867"/>
                </a:moveTo>
                <a:lnTo>
                  <a:pt x="7842723" y="3099333"/>
                </a:lnTo>
                <a:lnTo>
                  <a:pt x="7964208" y="3099333"/>
                </a:lnTo>
                <a:lnTo>
                  <a:pt x="7964208" y="2815867"/>
                </a:lnTo>
                <a:close/>
                <a:moveTo>
                  <a:pt x="8114297" y="2532402"/>
                </a:moveTo>
                <a:lnTo>
                  <a:pt x="8114297" y="2815867"/>
                </a:lnTo>
                <a:lnTo>
                  <a:pt x="8330305" y="2815867"/>
                </a:lnTo>
                <a:lnTo>
                  <a:pt x="8330305" y="2532402"/>
                </a:lnTo>
                <a:close/>
                <a:moveTo>
                  <a:pt x="9910946" y="1968135"/>
                </a:moveTo>
                <a:lnTo>
                  <a:pt x="9910946" y="2248936"/>
                </a:lnTo>
                <a:lnTo>
                  <a:pt x="10107886" y="2248936"/>
                </a:lnTo>
                <a:lnTo>
                  <a:pt x="10107886" y="1968135"/>
                </a:lnTo>
                <a:close/>
                <a:moveTo>
                  <a:pt x="8465425" y="1684772"/>
                </a:moveTo>
                <a:lnTo>
                  <a:pt x="8681433" y="1684772"/>
                </a:lnTo>
                <a:lnTo>
                  <a:pt x="8681433" y="1968238"/>
                </a:lnTo>
                <a:lnTo>
                  <a:pt x="8465425" y="1968238"/>
                </a:lnTo>
                <a:close/>
                <a:moveTo>
                  <a:pt x="9342887" y="1684670"/>
                </a:moveTo>
                <a:lnTo>
                  <a:pt x="9342887" y="1965470"/>
                </a:lnTo>
                <a:lnTo>
                  <a:pt x="9464373" y="1965470"/>
                </a:lnTo>
                <a:lnTo>
                  <a:pt x="9464373" y="1684670"/>
                </a:lnTo>
                <a:close/>
                <a:moveTo>
                  <a:pt x="11450479" y="834375"/>
                </a:moveTo>
                <a:lnTo>
                  <a:pt x="11450479" y="1117738"/>
                </a:lnTo>
                <a:lnTo>
                  <a:pt x="11571964" y="1117738"/>
                </a:lnTo>
                <a:lnTo>
                  <a:pt x="11571964" y="834375"/>
                </a:lnTo>
                <a:close/>
                <a:moveTo>
                  <a:pt x="11570528" y="267443"/>
                </a:moveTo>
                <a:lnTo>
                  <a:pt x="11687298" y="267443"/>
                </a:lnTo>
                <a:lnTo>
                  <a:pt x="11687298" y="550909"/>
                </a:lnTo>
                <a:lnTo>
                  <a:pt x="11908022" y="550909"/>
                </a:lnTo>
                <a:lnTo>
                  <a:pt x="11908022" y="834272"/>
                </a:lnTo>
                <a:lnTo>
                  <a:pt x="12029507" y="834272"/>
                </a:lnTo>
                <a:lnTo>
                  <a:pt x="12029507" y="550909"/>
                </a:lnTo>
                <a:lnTo>
                  <a:pt x="12187387" y="550909"/>
                </a:lnTo>
                <a:lnTo>
                  <a:pt x="12187387" y="5621338"/>
                </a:lnTo>
                <a:lnTo>
                  <a:pt x="0" y="5621338"/>
                </a:lnTo>
                <a:lnTo>
                  <a:pt x="0" y="5083491"/>
                </a:lnTo>
                <a:lnTo>
                  <a:pt x="575338" y="5083491"/>
                </a:lnTo>
                <a:lnTo>
                  <a:pt x="575338" y="4800845"/>
                </a:lnTo>
                <a:lnTo>
                  <a:pt x="983467" y="4800845"/>
                </a:lnTo>
                <a:lnTo>
                  <a:pt x="983467" y="5083798"/>
                </a:lnTo>
                <a:lnTo>
                  <a:pt x="1320960" y="5083798"/>
                </a:lnTo>
                <a:lnTo>
                  <a:pt x="1320960" y="4517277"/>
                </a:lnTo>
                <a:lnTo>
                  <a:pt x="1975853" y="4517277"/>
                </a:lnTo>
                <a:lnTo>
                  <a:pt x="1975853" y="4233196"/>
                </a:lnTo>
                <a:lnTo>
                  <a:pt x="2475122" y="4233196"/>
                </a:lnTo>
                <a:lnTo>
                  <a:pt x="2475122" y="3949730"/>
                </a:lnTo>
                <a:lnTo>
                  <a:pt x="2698101" y="3949730"/>
                </a:lnTo>
                <a:lnTo>
                  <a:pt x="2698101" y="3665649"/>
                </a:lnTo>
                <a:lnTo>
                  <a:pt x="2819587" y="3665649"/>
                </a:lnTo>
                <a:lnTo>
                  <a:pt x="2819587" y="3949730"/>
                </a:lnTo>
                <a:lnTo>
                  <a:pt x="3358325" y="3949730"/>
                </a:lnTo>
                <a:lnTo>
                  <a:pt x="3358325" y="4233196"/>
                </a:lnTo>
                <a:lnTo>
                  <a:pt x="3478888" y="4233196"/>
                </a:lnTo>
                <a:lnTo>
                  <a:pt x="3478888" y="3949730"/>
                </a:lnTo>
                <a:lnTo>
                  <a:pt x="3729548" y="3949730"/>
                </a:lnTo>
                <a:lnTo>
                  <a:pt x="3729548" y="3665649"/>
                </a:lnTo>
                <a:lnTo>
                  <a:pt x="4426474" y="3665649"/>
                </a:lnTo>
                <a:lnTo>
                  <a:pt x="4426474" y="3949730"/>
                </a:lnTo>
                <a:lnTo>
                  <a:pt x="4988587" y="3949730"/>
                </a:lnTo>
                <a:lnTo>
                  <a:pt x="4988587" y="3666265"/>
                </a:lnTo>
                <a:lnTo>
                  <a:pt x="5535527" y="3666265"/>
                </a:lnTo>
                <a:lnTo>
                  <a:pt x="5535527" y="3382799"/>
                </a:lnTo>
                <a:lnTo>
                  <a:pt x="5303833" y="3382799"/>
                </a:lnTo>
                <a:lnTo>
                  <a:pt x="5303833" y="3099333"/>
                </a:lnTo>
                <a:lnTo>
                  <a:pt x="6189907" y="3099333"/>
                </a:lnTo>
                <a:lnTo>
                  <a:pt x="6189907" y="2815867"/>
                </a:lnTo>
                <a:lnTo>
                  <a:pt x="6729877" y="2815867"/>
                </a:lnTo>
                <a:lnTo>
                  <a:pt x="6729877" y="2532402"/>
                </a:lnTo>
                <a:lnTo>
                  <a:pt x="7270870" y="2532402"/>
                </a:lnTo>
                <a:lnTo>
                  <a:pt x="7270870" y="2815867"/>
                </a:lnTo>
                <a:lnTo>
                  <a:pt x="7620769" y="2815867"/>
                </a:lnTo>
                <a:lnTo>
                  <a:pt x="7620769" y="2248936"/>
                </a:lnTo>
                <a:lnTo>
                  <a:pt x="7836777" y="2248936"/>
                </a:lnTo>
                <a:lnTo>
                  <a:pt x="7836777" y="2532402"/>
                </a:lnTo>
                <a:lnTo>
                  <a:pt x="7958160" y="2532402"/>
                </a:lnTo>
                <a:lnTo>
                  <a:pt x="7958160" y="2248936"/>
                </a:lnTo>
                <a:lnTo>
                  <a:pt x="8498129" y="2248936"/>
                </a:lnTo>
                <a:lnTo>
                  <a:pt x="8498129" y="2532402"/>
                </a:lnTo>
                <a:lnTo>
                  <a:pt x="8619614" y="2532402"/>
                </a:lnTo>
                <a:lnTo>
                  <a:pt x="8619614" y="2248936"/>
                </a:lnTo>
                <a:lnTo>
                  <a:pt x="8940909" y="2248936"/>
                </a:lnTo>
                <a:lnTo>
                  <a:pt x="8940909" y="1968135"/>
                </a:lnTo>
                <a:lnTo>
                  <a:pt x="8803123" y="1968135"/>
                </a:lnTo>
                <a:lnTo>
                  <a:pt x="8803123" y="1684670"/>
                </a:lnTo>
                <a:lnTo>
                  <a:pt x="9081053" y="1684670"/>
                </a:lnTo>
                <a:lnTo>
                  <a:pt x="9081053" y="1401204"/>
                </a:lnTo>
                <a:lnTo>
                  <a:pt x="9202539" y="1401204"/>
                </a:lnTo>
                <a:lnTo>
                  <a:pt x="9202539" y="1684670"/>
                </a:lnTo>
                <a:lnTo>
                  <a:pt x="9342272" y="1684670"/>
                </a:lnTo>
                <a:lnTo>
                  <a:pt x="9342272" y="1401204"/>
                </a:lnTo>
                <a:lnTo>
                  <a:pt x="9882139" y="1401204"/>
                </a:lnTo>
                <a:lnTo>
                  <a:pt x="9882139" y="1684670"/>
                </a:lnTo>
                <a:lnTo>
                  <a:pt x="10323177" y="1684670"/>
                </a:lnTo>
                <a:lnTo>
                  <a:pt x="10323177" y="1401204"/>
                </a:lnTo>
                <a:lnTo>
                  <a:pt x="10107988" y="1401204"/>
                </a:lnTo>
                <a:lnTo>
                  <a:pt x="10107988" y="1117738"/>
                </a:lnTo>
                <a:lnTo>
                  <a:pt x="10910612" y="1117738"/>
                </a:lnTo>
                <a:lnTo>
                  <a:pt x="10910612" y="834272"/>
                </a:lnTo>
                <a:lnTo>
                  <a:pt x="11368258" y="834272"/>
                </a:lnTo>
                <a:lnTo>
                  <a:pt x="11368258" y="550909"/>
                </a:lnTo>
                <a:lnTo>
                  <a:pt x="11570528" y="550909"/>
                </a:lnTo>
                <a:close/>
                <a:moveTo>
                  <a:pt x="12029507" y="0"/>
                </a:moveTo>
                <a:lnTo>
                  <a:pt x="12187490" y="0"/>
                </a:lnTo>
                <a:lnTo>
                  <a:pt x="12187490" y="267443"/>
                </a:lnTo>
                <a:lnTo>
                  <a:pt x="12029507" y="267443"/>
                </a:lnTo>
                <a:close/>
              </a:path>
            </a:pathLst>
          </a:custGeom>
          <a:solidFill>
            <a:schemeClr val="tx1"/>
          </a:solidFill>
        </p:spPr>
        <p:txBody>
          <a:bodyPr wrap="square">
            <a:noAutofit/>
          </a:bodyPr>
          <a:lstStyle/>
          <a:p>
            <a:endParaRPr lang="en-GB"/>
          </a:p>
        </p:txBody>
      </p:sp>
    </p:spTree>
    <p:extLst>
      <p:ext uri="{BB962C8B-B14F-4D97-AF65-F5344CB8AC3E}">
        <p14:creationId xmlns:p14="http://schemas.microsoft.com/office/powerpoint/2010/main" val="3502353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132559-6A21-44C8-202B-B5161F3773C9}"/>
              </a:ext>
            </a:extLst>
          </p:cNvPr>
          <p:cNvPicPr>
            <a:picLocks noChangeAspect="1"/>
          </p:cNvPicPr>
          <p:nvPr userDrawn="1"/>
        </p:nvPicPr>
        <p:blipFill>
          <a:blip r:embed="rId2"/>
          <a:srcRect/>
          <a:stretch/>
        </p:blipFill>
        <p:spPr>
          <a:xfrm>
            <a:off x="0" y="1339"/>
            <a:ext cx="12191999" cy="6855321"/>
          </a:xfrm>
          <a:prstGeom prst="rect">
            <a:avLst/>
          </a:prstGeom>
        </p:spPr>
      </p:pic>
      <p:sp>
        <p:nvSpPr>
          <p:cNvPr id="16" name="Picture Placeholder 15">
            <a:extLst>
              <a:ext uri="{FF2B5EF4-FFF2-40B4-BE49-F238E27FC236}">
                <a16:creationId xmlns:a16="http://schemas.microsoft.com/office/drawing/2014/main" id="{325EE24E-D4D1-2AD3-8373-26C31C6C248E}"/>
              </a:ext>
            </a:extLst>
          </p:cNvPr>
          <p:cNvSpPr>
            <a:spLocks noGrp="1"/>
          </p:cNvSpPr>
          <p:nvPr>
            <p:ph type="pic" sz="quarter" idx="12"/>
          </p:nvPr>
        </p:nvSpPr>
        <p:spPr>
          <a:xfrm>
            <a:off x="0" y="1236662"/>
            <a:ext cx="12187490" cy="5621338"/>
          </a:xfrm>
          <a:custGeom>
            <a:avLst/>
            <a:gdLst>
              <a:gd name="connsiteX0" fmla="*/ 2497779 w 12187490"/>
              <a:gd name="connsiteY0" fmla="*/ 4518405 h 5621338"/>
              <a:gd name="connsiteX1" fmla="*/ 2497779 w 12187490"/>
              <a:gd name="connsiteY1" fmla="*/ 4801871 h 5621338"/>
              <a:gd name="connsiteX2" fmla="*/ 2619264 w 12187490"/>
              <a:gd name="connsiteY2" fmla="*/ 4801871 h 5621338"/>
              <a:gd name="connsiteX3" fmla="*/ 2619264 w 12187490"/>
              <a:gd name="connsiteY3" fmla="*/ 4518405 h 5621338"/>
              <a:gd name="connsiteX4" fmla="*/ 983467 w 12187490"/>
              <a:gd name="connsiteY4" fmla="*/ 4517380 h 5621338"/>
              <a:gd name="connsiteX5" fmla="*/ 1199475 w 12187490"/>
              <a:gd name="connsiteY5" fmla="*/ 4517380 h 5621338"/>
              <a:gd name="connsiteX6" fmla="*/ 1199475 w 12187490"/>
              <a:gd name="connsiteY6" fmla="*/ 4800845 h 5621338"/>
              <a:gd name="connsiteX7" fmla="*/ 983467 w 12187490"/>
              <a:gd name="connsiteY7" fmla="*/ 4800845 h 5621338"/>
              <a:gd name="connsiteX8" fmla="*/ 3740722 w 12187490"/>
              <a:gd name="connsiteY8" fmla="*/ 4233299 h 5621338"/>
              <a:gd name="connsiteX9" fmla="*/ 3740722 w 12187490"/>
              <a:gd name="connsiteY9" fmla="*/ 4516764 h 5621338"/>
              <a:gd name="connsiteX10" fmla="*/ 3956730 w 12187490"/>
              <a:gd name="connsiteY10" fmla="*/ 4516764 h 5621338"/>
              <a:gd name="connsiteX11" fmla="*/ 3956730 w 12187490"/>
              <a:gd name="connsiteY11" fmla="*/ 4233299 h 5621338"/>
              <a:gd name="connsiteX12" fmla="*/ 3022062 w 12187490"/>
              <a:gd name="connsiteY12" fmla="*/ 4233299 h 5621338"/>
              <a:gd name="connsiteX13" fmla="*/ 3022267 w 12187490"/>
              <a:gd name="connsiteY13" fmla="*/ 4233504 h 5621338"/>
              <a:gd name="connsiteX14" fmla="*/ 3021755 w 12187490"/>
              <a:gd name="connsiteY14" fmla="*/ 4234016 h 5621338"/>
              <a:gd name="connsiteX15" fmla="*/ 3021652 w 12187490"/>
              <a:gd name="connsiteY15" fmla="*/ 4234016 h 5621338"/>
              <a:gd name="connsiteX16" fmla="*/ 3021652 w 12187490"/>
              <a:gd name="connsiteY16" fmla="*/ 4518405 h 5621338"/>
              <a:gd name="connsiteX17" fmla="*/ 3142215 w 12187490"/>
              <a:gd name="connsiteY17" fmla="*/ 4518405 h 5621338"/>
              <a:gd name="connsiteX18" fmla="*/ 3142215 w 12187490"/>
              <a:gd name="connsiteY18" fmla="*/ 4233299 h 5621338"/>
              <a:gd name="connsiteX19" fmla="*/ 5982511 w 12187490"/>
              <a:gd name="connsiteY19" fmla="*/ 3382286 h 5621338"/>
              <a:gd name="connsiteX20" fmla="*/ 5982511 w 12187490"/>
              <a:gd name="connsiteY20" fmla="*/ 3665752 h 5621338"/>
              <a:gd name="connsiteX21" fmla="*/ 6103996 w 12187490"/>
              <a:gd name="connsiteY21" fmla="*/ 3665752 h 5621338"/>
              <a:gd name="connsiteX22" fmla="*/ 6103996 w 12187490"/>
              <a:gd name="connsiteY22" fmla="*/ 3382286 h 5621338"/>
              <a:gd name="connsiteX23" fmla="*/ 4642174 w 12187490"/>
              <a:gd name="connsiteY23" fmla="*/ 3099436 h 5621338"/>
              <a:gd name="connsiteX24" fmla="*/ 5182143 w 12187490"/>
              <a:gd name="connsiteY24" fmla="*/ 3099436 h 5621338"/>
              <a:gd name="connsiteX25" fmla="*/ 5182143 w 12187490"/>
              <a:gd name="connsiteY25" fmla="*/ 3382901 h 5621338"/>
              <a:gd name="connsiteX26" fmla="*/ 4642174 w 12187490"/>
              <a:gd name="connsiteY26" fmla="*/ 3382901 h 5621338"/>
              <a:gd name="connsiteX27" fmla="*/ 4304681 w 12187490"/>
              <a:gd name="connsiteY27" fmla="*/ 3099436 h 5621338"/>
              <a:gd name="connsiteX28" fmla="*/ 4520689 w 12187490"/>
              <a:gd name="connsiteY28" fmla="*/ 3099436 h 5621338"/>
              <a:gd name="connsiteX29" fmla="*/ 4520689 w 12187490"/>
              <a:gd name="connsiteY29" fmla="*/ 3382901 h 5621338"/>
              <a:gd name="connsiteX30" fmla="*/ 4304681 w 12187490"/>
              <a:gd name="connsiteY30" fmla="*/ 3382901 h 5621338"/>
              <a:gd name="connsiteX31" fmla="*/ 7842723 w 12187490"/>
              <a:gd name="connsiteY31" fmla="*/ 2815867 h 5621338"/>
              <a:gd name="connsiteX32" fmla="*/ 7842723 w 12187490"/>
              <a:gd name="connsiteY32" fmla="*/ 3099333 h 5621338"/>
              <a:gd name="connsiteX33" fmla="*/ 7964208 w 12187490"/>
              <a:gd name="connsiteY33" fmla="*/ 3099333 h 5621338"/>
              <a:gd name="connsiteX34" fmla="*/ 7964208 w 12187490"/>
              <a:gd name="connsiteY34" fmla="*/ 2815867 h 5621338"/>
              <a:gd name="connsiteX35" fmla="*/ 8114297 w 12187490"/>
              <a:gd name="connsiteY35" fmla="*/ 2532402 h 5621338"/>
              <a:gd name="connsiteX36" fmla="*/ 8114297 w 12187490"/>
              <a:gd name="connsiteY36" fmla="*/ 2815867 h 5621338"/>
              <a:gd name="connsiteX37" fmla="*/ 8330305 w 12187490"/>
              <a:gd name="connsiteY37" fmla="*/ 2815867 h 5621338"/>
              <a:gd name="connsiteX38" fmla="*/ 8330305 w 12187490"/>
              <a:gd name="connsiteY38" fmla="*/ 2532402 h 5621338"/>
              <a:gd name="connsiteX39" fmla="*/ 9910946 w 12187490"/>
              <a:gd name="connsiteY39" fmla="*/ 1968135 h 5621338"/>
              <a:gd name="connsiteX40" fmla="*/ 9910946 w 12187490"/>
              <a:gd name="connsiteY40" fmla="*/ 2248936 h 5621338"/>
              <a:gd name="connsiteX41" fmla="*/ 10107886 w 12187490"/>
              <a:gd name="connsiteY41" fmla="*/ 2248936 h 5621338"/>
              <a:gd name="connsiteX42" fmla="*/ 10107886 w 12187490"/>
              <a:gd name="connsiteY42" fmla="*/ 1968135 h 5621338"/>
              <a:gd name="connsiteX43" fmla="*/ 8465425 w 12187490"/>
              <a:gd name="connsiteY43" fmla="*/ 1684772 h 5621338"/>
              <a:gd name="connsiteX44" fmla="*/ 8681433 w 12187490"/>
              <a:gd name="connsiteY44" fmla="*/ 1684772 h 5621338"/>
              <a:gd name="connsiteX45" fmla="*/ 8681433 w 12187490"/>
              <a:gd name="connsiteY45" fmla="*/ 1968238 h 5621338"/>
              <a:gd name="connsiteX46" fmla="*/ 8465425 w 12187490"/>
              <a:gd name="connsiteY46" fmla="*/ 1968238 h 5621338"/>
              <a:gd name="connsiteX47" fmla="*/ 9342887 w 12187490"/>
              <a:gd name="connsiteY47" fmla="*/ 1684670 h 5621338"/>
              <a:gd name="connsiteX48" fmla="*/ 9342887 w 12187490"/>
              <a:gd name="connsiteY48" fmla="*/ 1965470 h 5621338"/>
              <a:gd name="connsiteX49" fmla="*/ 9464373 w 12187490"/>
              <a:gd name="connsiteY49" fmla="*/ 1965470 h 5621338"/>
              <a:gd name="connsiteX50" fmla="*/ 9464373 w 12187490"/>
              <a:gd name="connsiteY50" fmla="*/ 1684670 h 5621338"/>
              <a:gd name="connsiteX51" fmla="*/ 11450479 w 12187490"/>
              <a:gd name="connsiteY51" fmla="*/ 834375 h 5621338"/>
              <a:gd name="connsiteX52" fmla="*/ 11450479 w 12187490"/>
              <a:gd name="connsiteY52" fmla="*/ 1117738 h 5621338"/>
              <a:gd name="connsiteX53" fmla="*/ 11571964 w 12187490"/>
              <a:gd name="connsiteY53" fmla="*/ 1117738 h 5621338"/>
              <a:gd name="connsiteX54" fmla="*/ 11571964 w 12187490"/>
              <a:gd name="connsiteY54" fmla="*/ 834375 h 5621338"/>
              <a:gd name="connsiteX55" fmla="*/ 11570528 w 12187490"/>
              <a:gd name="connsiteY55" fmla="*/ 267443 h 5621338"/>
              <a:gd name="connsiteX56" fmla="*/ 11687298 w 12187490"/>
              <a:gd name="connsiteY56" fmla="*/ 267443 h 5621338"/>
              <a:gd name="connsiteX57" fmla="*/ 11687298 w 12187490"/>
              <a:gd name="connsiteY57" fmla="*/ 550909 h 5621338"/>
              <a:gd name="connsiteX58" fmla="*/ 11908022 w 12187490"/>
              <a:gd name="connsiteY58" fmla="*/ 550909 h 5621338"/>
              <a:gd name="connsiteX59" fmla="*/ 11908022 w 12187490"/>
              <a:gd name="connsiteY59" fmla="*/ 834272 h 5621338"/>
              <a:gd name="connsiteX60" fmla="*/ 12029507 w 12187490"/>
              <a:gd name="connsiteY60" fmla="*/ 834272 h 5621338"/>
              <a:gd name="connsiteX61" fmla="*/ 12029507 w 12187490"/>
              <a:gd name="connsiteY61" fmla="*/ 550909 h 5621338"/>
              <a:gd name="connsiteX62" fmla="*/ 12187387 w 12187490"/>
              <a:gd name="connsiteY62" fmla="*/ 550909 h 5621338"/>
              <a:gd name="connsiteX63" fmla="*/ 12187387 w 12187490"/>
              <a:gd name="connsiteY63" fmla="*/ 5621338 h 5621338"/>
              <a:gd name="connsiteX64" fmla="*/ 0 w 12187490"/>
              <a:gd name="connsiteY64" fmla="*/ 5621338 h 5621338"/>
              <a:gd name="connsiteX65" fmla="*/ 0 w 12187490"/>
              <a:gd name="connsiteY65" fmla="*/ 5083491 h 5621338"/>
              <a:gd name="connsiteX66" fmla="*/ 575338 w 12187490"/>
              <a:gd name="connsiteY66" fmla="*/ 5083491 h 5621338"/>
              <a:gd name="connsiteX67" fmla="*/ 575338 w 12187490"/>
              <a:gd name="connsiteY67" fmla="*/ 4800845 h 5621338"/>
              <a:gd name="connsiteX68" fmla="*/ 983467 w 12187490"/>
              <a:gd name="connsiteY68" fmla="*/ 4800845 h 5621338"/>
              <a:gd name="connsiteX69" fmla="*/ 983467 w 12187490"/>
              <a:gd name="connsiteY69" fmla="*/ 5083798 h 5621338"/>
              <a:gd name="connsiteX70" fmla="*/ 1320960 w 12187490"/>
              <a:gd name="connsiteY70" fmla="*/ 5083798 h 5621338"/>
              <a:gd name="connsiteX71" fmla="*/ 1320960 w 12187490"/>
              <a:gd name="connsiteY71" fmla="*/ 4517277 h 5621338"/>
              <a:gd name="connsiteX72" fmla="*/ 1975853 w 12187490"/>
              <a:gd name="connsiteY72" fmla="*/ 4517277 h 5621338"/>
              <a:gd name="connsiteX73" fmla="*/ 1975853 w 12187490"/>
              <a:gd name="connsiteY73" fmla="*/ 4233196 h 5621338"/>
              <a:gd name="connsiteX74" fmla="*/ 2475122 w 12187490"/>
              <a:gd name="connsiteY74" fmla="*/ 4233196 h 5621338"/>
              <a:gd name="connsiteX75" fmla="*/ 2475122 w 12187490"/>
              <a:gd name="connsiteY75" fmla="*/ 3949730 h 5621338"/>
              <a:gd name="connsiteX76" fmla="*/ 2698101 w 12187490"/>
              <a:gd name="connsiteY76" fmla="*/ 3949730 h 5621338"/>
              <a:gd name="connsiteX77" fmla="*/ 2698101 w 12187490"/>
              <a:gd name="connsiteY77" fmla="*/ 3665649 h 5621338"/>
              <a:gd name="connsiteX78" fmla="*/ 2819587 w 12187490"/>
              <a:gd name="connsiteY78" fmla="*/ 3665649 h 5621338"/>
              <a:gd name="connsiteX79" fmla="*/ 2819587 w 12187490"/>
              <a:gd name="connsiteY79" fmla="*/ 3949730 h 5621338"/>
              <a:gd name="connsiteX80" fmla="*/ 3358325 w 12187490"/>
              <a:gd name="connsiteY80" fmla="*/ 3949730 h 5621338"/>
              <a:gd name="connsiteX81" fmla="*/ 3358325 w 12187490"/>
              <a:gd name="connsiteY81" fmla="*/ 4233196 h 5621338"/>
              <a:gd name="connsiteX82" fmla="*/ 3478888 w 12187490"/>
              <a:gd name="connsiteY82" fmla="*/ 4233196 h 5621338"/>
              <a:gd name="connsiteX83" fmla="*/ 3478888 w 12187490"/>
              <a:gd name="connsiteY83" fmla="*/ 3949730 h 5621338"/>
              <a:gd name="connsiteX84" fmla="*/ 3729548 w 12187490"/>
              <a:gd name="connsiteY84" fmla="*/ 3949730 h 5621338"/>
              <a:gd name="connsiteX85" fmla="*/ 3729548 w 12187490"/>
              <a:gd name="connsiteY85" fmla="*/ 3665649 h 5621338"/>
              <a:gd name="connsiteX86" fmla="*/ 4426474 w 12187490"/>
              <a:gd name="connsiteY86" fmla="*/ 3665649 h 5621338"/>
              <a:gd name="connsiteX87" fmla="*/ 4426474 w 12187490"/>
              <a:gd name="connsiteY87" fmla="*/ 3949730 h 5621338"/>
              <a:gd name="connsiteX88" fmla="*/ 4988587 w 12187490"/>
              <a:gd name="connsiteY88" fmla="*/ 3949730 h 5621338"/>
              <a:gd name="connsiteX89" fmla="*/ 4988587 w 12187490"/>
              <a:gd name="connsiteY89" fmla="*/ 3666265 h 5621338"/>
              <a:gd name="connsiteX90" fmla="*/ 5535527 w 12187490"/>
              <a:gd name="connsiteY90" fmla="*/ 3666265 h 5621338"/>
              <a:gd name="connsiteX91" fmla="*/ 5535527 w 12187490"/>
              <a:gd name="connsiteY91" fmla="*/ 3382799 h 5621338"/>
              <a:gd name="connsiteX92" fmla="*/ 5303833 w 12187490"/>
              <a:gd name="connsiteY92" fmla="*/ 3382799 h 5621338"/>
              <a:gd name="connsiteX93" fmla="*/ 5303833 w 12187490"/>
              <a:gd name="connsiteY93" fmla="*/ 3099333 h 5621338"/>
              <a:gd name="connsiteX94" fmla="*/ 6189907 w 12187490"/>
              <a:gd name="connsiteY94" fmla="*/ 3099333 h 5621338"/>
              <a:gd name="connsiteX95" fmla="*/ 6189907 w 12187490"/>
              <a:gd name="connsiteY95" fmla="*/ 2815867 h 5621338"/>
              <a:gd name="connsiteX96" fmla="*/ 6729877 w 12187490"/>
              <a:gd name="connsiteY96" fmla="*/ 2815867 h 5621338"/>
              <a:gd name="connsiteX97" fmla="*/ 6729877 w 12187490"/>
              <a:gd name="connsiteY97" fmla="*/ 2532402 h 5621338"/>
              <a:gd name="connsiteX98" fmla="*/ 7270870 w 12187490"/>
              <a:gd name="connsiteY98" fmla="*/ 2532402 h 5621338"/>
              <a:gd name="connsiteX99" fmla="*/ 7270870 w 12187490"/>
              <a:gd name="connsiteY99" fmla="*/ 2815867 h 5621338"/>
              <a:gd name="connsiteX100" fmla="*/ 7620769 w 12187490"/>
              <a:gd name="connsiteY100" fmla="*/ 2815867 h 5621338"/>
              <a:gd name="connsiteX101" fmla="*/ 7620769 w 12187490"/>
              <a:gd name="connsiteY101" fmla="*/ 2248936 h 5621338"/>
              <a:gd name="connsiteX102" fmla="*/ 7836777 w 12187490"/>
              <a:gd name="connsiteY102" fmla="*/ 2248936 h 5621338"/>
              <a:gd name="connsiteX103" fmla="*/ 7836777 w 12187490"/>
              <a:gd name="connsiteY103" fmla="*/ 2532402 h 5621338"/>
              <a:gd name="connsiteX104" fmla="*/ 7958160 w 12187490"/>
              <a:gd name="connsiteY104" fmla="*/ 2532402 h 5621338"/>
              <a:gd name="connsiteX105" fmla="*/ 7958160 w 12187490"/>
              <a:gd name="connsiteY105" fmla="*/ 2248936 h 5621338"/>
              <a:gd name="connsiteX106" fmla="*/ 8498129 w 12187490"/>
              <a:gd name="connsiteY106" fmla="*/ 2248936 h 5621338"/>
              <a:gd name="connsiteX107" fmla="*/ 8498129 w 12187490"/>
              <a:gd name="connsiteY107" fmla="*/ 2532402 h 5621338"/>
              <a:gd name="connsiteX108" fmla="*/ 8619614 w 12187490"/>
              <a:gd name="connsiteY108" fmla="*/ 2532402 h 5621338"/>
              <a:gd name="connsiteX109" fmla="*/ 8619614 w 12187490"/>
              <a:gd name="connsiteY109" fmla="*/ 2248936 h 5621338"/>
              <a:gd name="connsiteX110" fmla="*/ 8940909 w 12187490"/>
              <a:gd name="connsiteY110" fmla="*/ 2248936 h 5621338"/>
              <a:gd name="connsiteX111" fmla="*/ 8940909 w 12187490"/>
              <a:gd name="connsiteY111" fmla="*/ 1968135 h 5621338"/>
              <a:gd name="connsiteX112" fmla="*/ 8803123 w 12187490"/>
              <a:gd name="connsiteY112" fmla="*/ 1968135 h 5621338"/>
              <a:gd name="connsiteX113" fmla="*/ 8803123 w 12187490"/>
              <a:gd name="connsiteY113" fmla="*/ 1684670 h 5621338"/>
              <a:gd name="connsiteX114" fmla="*/ 9081053 w 12187490"/>
              <a:gd name="connsiteY114" fmla="*/ 1684670 h 5621338"/>
              <a:gd name="connsiteX115" fmla="*/ 9081053 w 12187490"/>
              <a:gd name="connsiteY115" fmla="*/ 1401204 h 5621338"/>
              <a:gd name="connsiteX116" fmla="*/ 9202539 w 12187490"/>
              <a:gd name="connsiteY116" fmla="*/ 1401204 h 5621338"/>
              <a:gd name="connsiteX117" fmla="*/ 9202539 w 12187490"/>
              <a:gd name="connsiteY117" fmla="*/ 1684670 h 5621338"/>
              <a:gd name="connsiteX118" fmla="*/ 9342272 w 12187490"/>
              <a:gd name="connsiteY118" fmla="*/ 1684670 h 5621338"/>
              <a:gd name="connsiteX119" fmla="*/ 9342272 w 12187490"/>
              <a:gd name="connsiteY119" fmla="*/ 1401204 h 5621338"/>
              <a:gd name="connsiteX120" fmla="*/ 9882139 w 12187490"/>
              <a:gd name="connsiteY120" fmla="*/ 1401204 h 5621338"/>
              <a:gd name="connsiteX121" fmla="*/ 9882139 w 12187490"/>
              <a:gd name="connsiteY121" fmla="*/ 1684670 h 5621338"/>
              <a:gd name="connsiteX122" fmla="*/ 10323177 w 12187490"/>
              <a:gd name="connsiteY122" fmla="*/ 1684670 h 5621338"/>
              <a:gd name="connsiteX123" fmla="*/ 10323177 w 12187490"/>
              <a:gd name="connsiteY123" fmla="*/ 1401204 h 5621338"/>
              <a:gd name="connsiteX124" fmla="*/ 10107988 w 12187490"/>
              <a:gd name="connsiteY124" fmla="*/ 1401204 h 5621338"/>
              <a:gd name="connsiteX125" fmla="*/ 10107988 w 12187490"/>
              <a:gd name="connsiteY125" fmla="*/ 1117738 h 5621338"/>
              <a:gd name="connsiteX126" fmla="*/ 10910612 w 12187490"/>
              <a:gd name="connsiteY126" fmla="*/ 1117738 h 5621338"/>
              <a:gd name="connsiteX127" fmla="*/ 10910612 w 12187490"/>
              <a:gd name="connsiteY127" fmla="*/ 834272 h 5621338"/>
              <a:gd name="connsiteX128" fmla="*/ 11368258 w 12187490"/>
              <a:gd name="connsiteY128" fmla="*/ 834272 h 5621338"/>
              <a:gd name="connsiteX129" fmla="*/ 11368258 w 12187490"/>
              <a:gd name="connsiteY129" fmla="*/ 550909 h 5621338"/>
              <a:gd name="connsiteX130" fmla="*/ 11570528 w 12187490"/>
              <a:gd name="connsiteY130" fmla="*/ 550909 h 5621338"/>
              <a:gd name="connsiteX131" fmla="*/ 12029507 w 12187490"/>
              <a:gd name="connsiteY131" fmla="*/ 0 h 5621338"/>
              <a:gd name="connsiteX132" fmla="*/ 12187490 w 12187490"/>
              <a:gd name="connsiteY132" fmla="*/ 0 h 5621338"/>
              <a:gd name="connsiteX133" fmla="*/ 12187490 w 12187490"/>
              <a:gd name="connsiteY133" fmla="*/ 267443 h 5621338"/>
              <a:gd name="connsiteX134" fmla="*/ 12029507 w 12187490"/>
              <a:gd name="connsiteY134" fmla="*/ 267443 h 562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2187490" h="5621338">
                <a:moveTo>
                  <a:pt x="2497779" y="4518405"/>
                </a:moveTo>
                <a:lnTo>
                  <a:pt x="2497779" y="4801871"/>
                </a:lnTo>
                <a:lnTo>
                  <a:pt x="2619264" y="4801871"/>
                </a:lnTo>
                <a:lnTo>
                  <a:pt x="2619264" y="4518405"/>
                </a:lnTo>
                <a:close/>
                <a:moveTo>
                  <a:pt x="983467" y="4517380"/>
                </a:moveTo>
                <a:lnTo>
                  <a:pt x="1199475" y="4517380"/>
                </a:lnTo>
                <a:lnTo>
                  <a:pt x="1199475" y="4800845"/>
                </a:lnTo>
                <a:lnTo>
                  <a:pt x="983467" y="4800845"/>
                </a:lnTo>
                <a:close/>
                <a:moveTo>
                  <a:pt x="3740722" y="4233299"/>
                </a:moveTo>
                <a:lnTo>
                  <a:pt x="3740722" y="4516764"/>
                </a:lnTo>
                <a:lnTo>
                  <a:pt x="3956730" y="4516764"/>
                </a:lnTo>
                <a:lnTo>
                  <a:pt x="3956730" y="4233299"/>
                </a:lnTo>
                <a:close/>
                <a:moveTo>
                  <a:pt x="3022062" y="4233299"/>
                </a:moveTo>
                <a:lnTo>
                  <a:pt x="3022267" y="4233504"/>
                </a:lnTo>
                <a:lnTo>
                  <a:pt x="3021755" y="4234016"/>
                </a:lnTo>
                <a:lnTo>
                  <a:pt x="3021652" y="4234016"/>
                </a:lnTo>
                <a:lnTo>
                  <a:pt x="3021652" y="4518405"/>
                </a:lnTo>
                <a:lnTo>
                  <a:pt x="3142215" y="4518405"/>
                </a:lnTo>
                <a:lnTo>
                  <a:pt x="3142215" y="4233299"/>
                </a:lnTo>
                <a:close/>
                <a:moveTo>
                  <a:pt x="5982511" y="3382286"/>
                </a:moveTo>
                <a:lnTo>
                  <a:pt x="5982511" y="3665752"/>
                </a:lnTo>
                <a:lnTo>
                  <a:pt x="6103996" y="3665752"/>
                </a:lnTo>
                <a:lnTo>
                  <a:pt x="6103996" y="3382286"/>
                </a:lnTo>
                <a:close/>
                <a:moveTo>
                  <a:pt x="4642174" y="3099436"/>
                </a:moveTo>
                <a:lnTo>
                  <a:pt x="5182143" y="3099436"/>
                </a:lnTo>
                <a:lnTo>
                  <a:pt x="5182143" y="3382901"/>
                </a:lnTo>
                <a:lnTo>
                  <a:pt x="4642174" y="3382901"/>
                </a:lnTo>
                <a:close/>
                <a:moveTo>
                  <a:pt x="4304681" y="3099436"/>
                </a:moveTo>
                <a:lnTo>
                  <a:pt x="4520689" y="3099436"/>
                </a:lnTo>
                <a:lnTo>
                  <a:pt x="4520689" y="3382901"/>
                </a:lnTo>
                <a:lnTo>
                  <a:pt x="4304681" y="3382901"/>
                </a:lnTo>
                <a:close/>
                <a:moveTo>
                  <a:pt x="7842723" y="2815867"/>
                </a:moveTo>
                <a:lnTo>
                  <a:pt x="7842723" y="3099333"/>
                </a:lnTo>
                <a:lnTo>
                  <a:pt x="7964208" y="3099333"/>
                </a:lnTo>
                <a:lnTo>
                  <a:pt x="7964208" y="2815867"/>
                </a:lnTo>
                <a:close/>
                <a:moveTo>
                  <a:pt x="8114297" y="2532402"/>
                </a:moveTo>
                <a:lnTo>
                  <a:pt x="8114297" y="2815867"/>
                </a:lnTo>
                <a:lnTo>
                  <a:pt x="8330305" y="2815867"/>
                </a:lnTo>
                <a:lnTo>
                  <a:pt x="8330305" y="2532402"/>
                </a:lnTo>
                <a:close/>
                <a:moveTo>
                  <a:pt x="9910946" y="1968135"/>
                </a:moveTo>
                <a:lnTo>
                  <a:pt x="9910946" y="2248936"/>
                </a:lnTo>
                <a:lnTo>
                  <a:pt x="10107886" y="2248936"/>
                </a:lnTo>
                <a:lnTo>
                  <a:pt x="10107886" y="1968135"/>
                </a:lnTo>
                <a:close/>
                <a:moveTo>
                  <a:pt x="8465425" y="1684772"/>
                </a:moveTo>
                <a:lnTo>
                  <a:pt x="8681433" y="1684772"/>
                </a:lnTo>
                <a:lnTo>
                  <a:pt x="8681433" y="1968238"/>
                </a:lnTo>
                <a:lnTo>
                  <a:pt x="8465425" y="1968238"/>
                </a:lnTo>
                <a:close/>
                <a:moveTo>
                  <a:pt x="9342887" y="1684670"/>
                </a:moveTo>
                <a:lnTo>
                  <a:pt x="9342887" y="1965470"/>
                </a:lnTo>
                <a:lnTo>
                  <a:pt x="9464373" y="1965470"/>
                </a:lnTo>
                <a:lnTo>
                  <a:pt x="9464373" y="1684670"/>
                </a:lnTo>
                <a:close/>
                <a:moveTo>
                  <a:pt x="11450479" y="834375"/>
                </a:moveTo>
                <a:lnTo>
                  <a:pt x="11450479" y="1117738"/>
                </a:lnTo>
                <a:lnTo>
                  <a:pt x="11571964" y="1117738"/>
                </a:lnTo>
                <a:lnTo>
                  <a:pt x="11571964" y="834375"/>
                </a:lnTo>
                <a:close/>
                <a:moveTo>
                  <a:pt x="11570528" y="267443"/>
                </a:moveTo>
                <a:lnTo>
                  <a:pt x="11687298" y="267443"/>
                </a:lnTo>
                <a:lnTo>
                  <a:pt x="11687298" y="550909"/>
                </a:lnTo>
                <a:lnTo>
                  <a:pt x="11908022" y="550909"/>
                </a:lnTo>
                <a:lnTo>
                  <a:pt x="11908022" y="834272"/>
                </a:lnTo>
                <a:lnTo>
                  <a:pt x="12029507" y="834272"/>
                </a:lnTo>
                <a:lnTo>
                  <a:pt x="12029507" y="550909"/>
                </a:lnTo>
                <a:lnTo>
                  <a:pt x="12187387" y="550909"/>
                </a:lnTo>
                <a:lnTo>
                  <a:pt x="12187387" y="5621338"/>
                </a:lnTo>
                <a:lnTo>
                  <a:pt x="0" y="5621338"/>
                </a:lnTo>
                <a:lnTo>
                  <a:pt x="0" y="5083491"/>
                </a:lnTo>
                <a:lnTo>
                  <a:pt x="575338" y="5083491"/>
                </a:lnTo>
                <a:lnTo>
                  <a:pt x="575338" y="4800845"/>
                </a:lnTo>
                <a:lnTo>
                  <a:pt x="983467" y="4800845"/>
                </a:lnTo>
                <a:lnTo>
                  <a:pt x="983467" y="5083798"/>
                </a:lnTo>
                <a:lnTo>
                  <a:pt x="1320960" y="5083798"/>
                </a:lnTo>
                <a:lnTo>
                  <a:pt x="1320960" y="4517277"/>
                </a:lnTo>
                <a:lnTo>
                  <a:pt x="1975853" y="4517277"/>
                </a:lnTo>
                <a:lnTo>
                  <a:pt x="1975853" y="4233196"/>
                </a:lnTo>
                <a:lnTo>
                  <a:pt x="2475122" y="4233196"/>
                </a:lnTo>
                <a:lnTo>
                  <a:pt x="2475122" y="3949730"/>
                </a:lnTo>
                <a:lnTo>
                  <a:pt x="2698101" y="3949730"/>
                </a:lnTo>
                <a:lnTo>
                  <a:pt x="2698101" y="3665649"/>
                </a:lnTo>
                <a:lnTo>
                  <a:pt x="2819587" y="3665649"/>
                </a:lnTo>
                <a:lnTo>
                  <a:pt x="2819587" y="3949730"/>
                </a:lnTo>
                <a:lnTo>
                  <a:pt x="3358325" y="3949730"/>
                </a:lnTo>
                <a:lnTo>
                  <a:pt x="3358325" y="4233196"/>
                </a:lnTo>
                <a:lnTo>
                  <a:pt x="3478888" y="4233196"/>
                </a:lnTo>
                <a:lnTo>
                  <a:pt x="3478888" y="3949730"/>
                </a:lnTo>
                <a:lnTo>
                  <a:pt x="3729548" y="3949730"/>
                </a:lnTo>
                <a:lnTo>
                  <a:pt x="3729548" y="3665649"/>
                </a:lnTo>
                <a:lnTo>
                  <a:pt x="4426474" y="3665649"/>
                </a:lnTo>
                <a:lnTo>
                  <a:pt x="4426474" y="3949730"/>
                </a:lnTo>
                <a:lnTo>
                  <a:pt x="4988587" y="3949730"/>
                </a:lnTo>
                <a:lnTo>
                  <a:pt x="4988587" y="3666265"/>
                </a:lnTo>
                <a:lnTo>
                  <a:pt x="5535527" y="3666265"/>
                </a:lnTo>
                <a:lnTo>
                  <a:pt x="5535527" y="3382799"/>
                </a:lnTo>
                <a:lnTo>
                  <a:pt x="5303833" y="3382799"/>
                </a:lnTo>
                <a:lnTo>
                  <a:pt x="5303833" y="3099333"/>
                </a:lnTo>
                <a:lnTo>
                  <a:pt x="6189907" y="3099333"/>
                </a:lnTo>
                <a:lnTo>
                  <a:pt x="6189907" y="2815867"/>
                </a:lnTo>
                <a:lnTo>
                  <a:pt x="6729877" y="2815867"/>
                </a:lnTo>
                <a:lnTo>
                  <a:pt x="6729877" y="2532402"/>
                </a:lnTo>
                <a:lnTo>
                  <a:pt x="7270870" y="2532402"/>
                </a:lnTo>
                <a:lnTo>
                  <a:pt x="7270870" y="2815867"/>
                </a:lnTo>
                <a:lnTo>
                  <a:pt x="7620769" y="2815867"/>
                </a:lnTo>
                <a:lnTo>
                  <a:pt x="7620769" y="2248936"/>
                </a:lnTo>
                <a:lnTo>
                  <a:pt x="7836777" y="2248936"/>
                </a:lnTo>
                <a:lnTo>
                  <a:pt x="7836777" y="2532402"/>
                </a:lnTo>
                <a:lnTo>
                  <a:pt x="7958160" y="2532402"/>
                </a:lnTo>
                <a:lnTo>
                  <a:pt x="7958160" y="2248936"/>
                </a:lnTo>
                <a:lnTo>
                  <a:pt x="8498129" y="2248936"/>
                </a:lnTo>
                <a:lnTo>
                  <a:pt x="8498129" y="2532402"/>
                </a:lnTo>
                <a:lnTo>
                  <a:pt x="8619614" y="2532402"/>
                </a:lnTo>
                <a:lnTo>
                  <a:pt x="8619614" y="2248936"/>
                </a:lnTo>
                <a:lnTo>
                  <a:pt x="8940909" y="2248936"/>
                </a:lnTo>
                <a:lnTo>
                  <a:pt x="8940909" y="1968135"/>
                </a:lnTo>
                <a:lnTo>
                  <a:pt x="8803123" y="1968135"/>
                </a:lnTo>
                <a:lnTo>
                  <a:pt x="8803123" y="1684670"/>
                </a:lnTo>
                <a:lnTo>
                  <a:pt x="9081053" y="1684670"/>
                </a:lnTo>
                <a:lnTo>
                  <a:pt x="9081053" y="1401204"/>
                </a:lnTo>
                <a:lnTo>
                  <a:pt x="9202539" y="1401204"/>
                </a:lnTo>
                <a:lnTo>
                  <a:pt x="9202539" y="1684670"/>
                </a:lnTo>
                <a:lnTo>
                  <a:pt x="9342272" y="1684670"/>
                </a:lnTo>
                <a:lnTo>
                  <a:pt x="9342272" y="1401204"/>
                </a:lnTo>
                <a:lnTo>
                  <a:pt x="9882139" y="1401204"/>
                </a:lnTo>
                <a:lnTo>
                  <a:pt x="9882139" y="1684670"/>
                </a:lnTo>
                <a:lnTo>
                  <a:pt x="10323177" y="1684670"/>
                </a:lnTo>
                <a:lnTo>
                  <a:pt x="10323177" y="1401204"/>
                </a:lnTo>
                <a:lnTo>
                  <a:pt x="10107988" y="1401204"/>
                </a:lnTo>
                <a:lnTo>
                  <a:pt x="10107988" y="1117738"/>
                </a:lnTo>
                <a:lnTo>
                  <a:pt x="10910612" y="1117738"/>
                </a:lnTo>
                <a:lnTo>
                  <a:pt x="10910612" y="834272"/>
                </a:lnTo>
                <a:lnTo>
                  <a:pt x="11368258" y="834272"/>
                </a:lnTo>
                <a:lnTo>
                  <a:pt x="11368258" y="550909"/>
                </a:lnTo>
                <a:lnTo>
                  <a:pt x="11570528" y="550909"/>
                </a:lnTo>
                <a:close/>
                <a:moveTo>
                  <a:pt x="12029507" y="0"/>
                </a:moveTo>
                <a:lnTo>
                  <a:pt x="12187490" y="0"/>
                </a:lnTo>
                <a:lnTo>
                  <a:pt x="12187490" y="267443"/>
                </a:lnTo>
                <a:lnTo>
                  <a:pt x="12029507" y="267443"/>
                </a:lnTo>
                <a:close/>
              </a:path>
            </a:pathLst>
          </a:custGeom>
        </p:spPr>
        <p:txBody>
          <a:bodyPr wrap="square">
            <a:noAutofit/>
          </a:bodyPr>
          <a:lstStyle/>
          <a:p>
            <a:endParaRPr lang="en-GB"/>
          </a:p>
        </p:txBody>
      </p:sp>
      <p:sp>
        <p:nvSpPr>
          <p:cNvPr id="12" name="Filename" hidden="1">
            <a:extLst>
              <a:ext uri="{FF2B5EF4-FFF2-40B4-BE49-F238E27FC236}">
                <a16:creationId xmlns:a16="http://schemas.microsoft.com/office/drawing/2014/main" id="{5B0085D7-285F-4173-A108-D79A1B7F8C87}"/>
              </a:ext>
            </a:extLst>
          </p:cNvPr>
          <p:cNvSpPr txBox="1"/>
          <p:nvPr/>
        </p:nvSpPr>
        <p:spPr>
          <a:xfrm>
            <a:off x="550861" y="6747272"/>
            <a:ext cx="11090277" cy="110728"/>
          </a:xfrm>
          <a:prstGeom prst="rect">
            <a:avLst/>
          </a:prstGeom>
          <a:noFill/>
        </p:spPr>
        <p:txBody>
          <a:bodyPr wrap="square" lIns="0" tIns="0" rIns="0" bIns="0" rtlCol="0" anchor="b" anchorCtr="0">
            <a:noAutofit/>
          </a:bodyPr>
          <a:lstStyle/>
          <a:p>
            <a:r>
              <a:rPr lang="en-US" sz="700" noProof="1">
                <a:solidFill>
                  <a:schemeClr val="bg2"/>
                </a:solidFill>
                <a:latin typeface="+mn-lt"/>
                <a:cs typeface="Arial" pitchFamily="34" charset="0"/>
              </a:rPr>
              <a:t>https://rsmnet-my.sharepoint.com/personal/e061798_mcgladrey_rsm_net/Documents/Microsoft Teams Chat Files/2024-01 Parkwood Copilot.pptx</a:t>
            </a:r>
            <a:endParaRPr lang="en-GB" sz="700" noProof="1">
              <a:solidFill>
                <a:schemeClr val="bg2"/>
              </a:solidFill>
              <a:latin typeface="+mn-lt"/>
              <a:cs typeface="Arial" pitchFamily="34" charset="0"/>
            </a:endParaRPr>
          </a:p>
        </p:txBody>
      </p:sp>
      <p:sp>
        <p:nvSpPr>
          <p:cNvPr id="11" name="Draft" hidden="1">
            <a:extLst>
              <a:ext uri="{FF2B5EF4-FFF2-40B4-BE49-F238E27FC236}">
                <a16:creationId xmlns:a16="http://schemas.microsoft.com/office/drawing/2014/main" id="{9ED21EC6-5EAD-4442-BA4C-52E0DB48AD25}"/>
              </a:ext>
            </a:extLst>
          </p:cNvPr>
          <p:cNvSpPr txBox="1"/>
          <p:nvPr/>
        </p:nvSpPr>
        <p:spPr>
          <a:xfrm>
            <a:off x="10239388" y="126102"/>
            <a:ext cx="1401750" cy="166670"/>
          </a:xfrm>
          <a:prstGeom prst="rect">
            <a:avLst/>
          </a:prstGeom>
          <a:noFill/>
        </p:spPr>
        <p:txBody>
          <a:bodyPr wrap="square" lIns="0" tIns="0" rIns="0" bIns="0" rtlCol="0">
            <a:noAutofit/>
          </a:bodyPr>
          <a:lstStyle/>
          <a:p>
            <a:pPr algn="r"/>
            <a:r>
              <a:rPr lang="en-GB" sz="1100">
                <a:solidFill>
                  <a:schemeClr val="bg2"/>
                </a:solidFill>
                <a:latin typeface="+mn-lt"/>
                <a:cs typeface="Arial" pitchFamily="34" charset="0"/>
              </a:rPr>
              <a:t>DRAFT</a:t>
            </a:r>
          </a:p>
        </p:txBody>
      </p:sp>
      <p:sp>
        <p:nvSpPr>
          <p:cNvPr id="13" name="Autoshape Default Text" hidden="1">
            <a:extLst>
              <a:ext uri="{FF2B5EF4-FFF2-40B4-BE49-F238E27FC236}">
                <a16:creationId xmlns:a16="http://schemas.microsoft.com/office/drawing/2014/main" id="{F2C039FC-2F1F-4540-A1F6-6F47A8F13477}"/>
              </a:ext>
            </a:extLst>
          </p:cNvPr>
          <p:cNvSpPr txBox="1"/>
          <p:nvPr/>
        </p:nvSpPr>
        <p:spPr>
          <a:xfrm>
            <a:off x="0" y="0"/>
            <a:ext cx="781200" cy="215444"/>
          </a:xfrm>
          <a:prstGeom prst="rect">
            <a:avLst/>
          </a:prstGeom>
          <a:noFill/>
        </p:spPr>
        <p:txBody>
          <a:bodyPr wrap="square" lIns="0" tIns="0" rIns="0" bIns="0" rtlCol="0">
            <a:spAutoFit/>
          </a:bodyPr>
          <a:lstStyle/>
          <a:p>
            <a:r>
              <a:rPr lang="en-GB" sz="1400"/>
              <a:t>Text</a:t>
            </a:r>
          </a:p>
        </p:txBody>
      </p:sp>
      <p:sp>
        <p:nvSpPr>
          <p:cNvPr id="14" name="Autoshape Default Shape" hidden="1">
            <a:extLst>
              <a:ext uri="{FF2B5EF4-FFF2-40B4-BE49-F238E27FC236}">
                <a16:creationId xmlns:a16="http://schemas.microsoft.com/office/drawing/2014/main" id="{49E19C51-9138-45F7-A2F8-76E2E4AAA4D8}"/>
              </a:ext>
            </a:extLst>
          </p:cNvPr>
          <p:cNvSpPr>
            <a:spLocks/>
          </p:cNvSpPr>
          <p:nvPr/>
        </p:nvSpPr>
        <p:spPr>
          <a:xfrm>
            <a:off x="0" y="245934"/>
            <a:ext cx="734400" cy="245466"/>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r>
              <a:rPr lang="en-GB" sz="1400"/>
              <a:t>Shape</a:t>
            </a:r>
          </a:p>
        </p:txBody>
      </p:sp>
      <p:cxnSp>
        <p:nvCxnSpPr>
          <p:cNvPr id="15" name="Autoshape Default Line" hidden="1">
            <a:extLst>
              <a:ext uri="{FF2B5EF4-FFF2-40B4-BE49-F238E27FC236}">
                <a16:creationId xmlns:a16="http://schemas.microsoft.com/office/drawing/2014/main" id="{25932B9A-87C9-4670-9B4F-29739DBDBACF}"/>
              </a:ext>
            </a:extLst>
          </p:cNvPr>
          <p:cNvCxnSpPr/>
          <p:nvPr/>
        </p:nvCxnSpPr>
        <p:spPr>
          <a:xfrm flipV="1">
            <a:off x="0" y="663525"/>
            <a:ext cx="6660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971544BD-F321-635C-03B7-D81EE32DFA93}"/>
              </a:ext>
            </a:extLst>
          </p:cNvPr>
          <p:cNvSpPr>
            <a:spLocks noGrp="1"/>
          </p:cNvSpPr>
          <p:nvPr>
            <p:ph type="ctrTitle" hasCustomPrompt="1"/>
          </p:nvPr>
        </p:nvSpPr>
        <p:spPr>
          <a:xfrm>
            <a:off x="6216650" y="4772455"/>
            <a:ext cx="5219700" cy="1225290"/>
          </a:xfrm>
          <a:solidFill>
            <a:schemeClr val="accent1"/>
          </a:solidFill>
        </p:spPr>
        <p:txBody>
          <a:bodyPr lIns="180000" tIns="180000" rIns="180000" bIns="180000" anchor="ctr" anchorCtr="0"/>
          <a:lstStyle>
            <a:lvl1pPr algn="l">
              <a:lnSpc>
                <a:spcPct val="100000"/>
              </a:lnSpc>
              <a:spcBef>
                <a:spcPts val="0"/>
              </a:spcBef>
              <a:spcAft>
                <a:spcPts val="0"/>
              </a:spcAft>
              <a:defRPr sz="2800" cap="none">
                <a:solidFill>
                  <a:schemeClr val="bg1"/>
                </a:solidFill>
              </a:defRPr>
            </a:lvl1pPr>
          </a:lstStyle>
          <a:p>
            <a:r>
              <a:rPr lang="en-US"/>
              <a:t>Empowering you to take the next step in your career</a:t>
            </a:r>
            <a:endParaRPr lang="en-GB"/>
          </a:p>
        </p:txBody>
      </p:sp>
      <p:grpSp>
        <p:nvGrpSpPr>
          <p:cNvPr id="5" name="Group 4">
            <a:extLst>
              <a:ext uri="{FF2B5EF4-FFF2-40B4-BE49-F238E27FC236}">
                <a16:creationId xmlns:a16="http://schemas.microsoft.com/office/drawing/2014/main" id="{0E61AC88-24D2-C626-F173-6701AD633AB3}"/>
              </a:ext>
            </a:extLst>
          </p:cNvPr>
          <p:cNvGrpSpPr/>
          <p:nvPr userDrawn="1"/>
        </p:nvGrpSpPr>
        <p:grpSpPr>
          <a:xfrm>
            <a:off x="10187131" y="687949"/>
            <a:ext cx="1234969" cy="518323"/>
            <a:chOff x="7459170" y="481236"/>
            <a:chExt cx="2697427" cy="1132124"/>
          </a:xfrm>
        </p:grpSpPr>
        <p:sp>
          <p:nvSpPr>
            <p:cNvPr id="6" name="Freeform 5">
              <a:extLst>
                <a:ext uri="{FF2B5EF4-FFF2-40B4-BE49-F238E27FC236}">
                  <a16:creationId xmlns:a16="http://schemas.microsoft.com/office/drawing/2014/main" id="{DDD87156-0150-790C-7B91-6A2FC0084AB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5D700DB-E5FE-1FF0-368E-8E5A6BDFB326}"/>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26BB6CC-9B1B-9B82-A84B-2B79B9DED1A8}"/>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29006897-759B-33BF-9DFE-E8AB29EB6266}"/>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B88FDBE-CA33-586F-92BF-10B8F7C0D5A5}"/>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52A08119-7567-0C88-17B0-11884DD4F232}"/>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B0F0B2A-EA67-7887-D620-7A611A566401}"/>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pic>
        <p:nvPicPr>
          <p:cNvPr id="20" name="Graphic 19">
            <a:extLst>
              <a:ext uri="{FF2B5EF4-FFF2-40B4-BE49-F238E27FC236}">
                <a16:creationId xmlns:a16="http://schemas.microsoft.com/office/drawing/2014/main" id="{F9B28F2F-187C-6247-B988-ECB3C6760F6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452295" y="1680103"/>
            <a:ext cx="2264219" cy="273593"/>
          </a:xfrm>
          <a:prstGeom prst="rect">
            <a:avLst/>
          </a:prstGeom>
        </p:spPr>
      </p:pic>
    </p:spTree>
    <p:extLst>
      <p:ext uri="{BB962C8B-B14F-4D97-AF65-F5344CB8AC3E}">
        <p14:creationId xmlns:p14="http://schemas.microsoft.com/office/powerpoint/2010/main" val="2450958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132559-6A21-44C8-202B-B5161F3773C9}"/>
              </a:ext>
            </a:extLst>
          </p:cNvPr>
          <p:cNvPicPr>
            <a:picLocks noChangeAspect="1"/>
          </p:cNvPicPr>
          <p:nvPr userDrawn="1"/>
        </p:nvPicPr>
        <p:blipFill>
          <a:blip r:embed="rId2"/>
          <a:srcRect/>
          <a:stretch/>
        </p:blipFill>
        <p:spPr>
          <a:xfrm>
            <a:off x="1" y="1339"/>
            <a:ext cx="12191997" cy="6855321"/>
          </a:xfrm>
          <a:prstGeom prst="rect">
            <a:avLst/>
          </a:prstGeom>
        </p:spPr>
      </p:pic>
      <p:sp>
        <p:nvSpPr>
          <p:cNvPr id="16" name="Picture Placeholder 15">
            <a:extLst>
              <a:ext uri="{FF2B5EF4-FFF2-40B4-BE49-F238E27FC236}">
                <a16:creationId xmlns:a16="http://schemas.microsoft.com/office/drawing/2014/main" id="{325EE24E-D4D1-2AD3-8373-26C31C6C248E}"/>
              </a:ext>
            </a:extLst>
          </p:cNvPr>
          <p:cNvSpPr>
            <a:spLocks noGrp="1"/>
          </p:cNvSpPr>
          <p:nvPr>
            <p:ph type="pic" sz="quarter" idx="12"/>
          </p:nvPr>
        </p:nvSpPr>
        <p:spPr>
          <a:xfrm>
            <a:off x="0" y="1236662"/>
            <a:ext cx="12187490" cy="5621338"/>
          </a:xfrm>
          <a:custGeom>
            <a:avLst/>
            <a:gdLst>
              <a:gd name="connsiteX0" fmla="*/ 2497779 w 12187490"/>
              <a:gd name="connsiteY0" fmla="*/ 4518405 h 5621338"/>
              <a:gd name="connsiteX1" fmla="*/ 2497779 w 12187490"/>
              <a:gd name="connsiteY1" fmla="*/ 4801871 h 5621338"/>
              <a:gd name="connsiteX2" fmla="*/ 2619264 w 12187490"/>
              <a:gd name="connsiteY2" fmla="*/ 4801871 h 5621338"/>
              <a:gd name="connsiteX3" fmla="*/ 2619264 w 12187490"/>
              <a:gd name="connsiteY3" fmla="*/ 4518405 h 5621338"/>
              <a:gd name="connsiteX4" fmla="*/ 983467 w 12187490"/>
              <a:gd name="connsiteY4" fmla="*/ 4517380 h 5621338"/>
              <a:gd name="connsiteX5" fmla="*/ 1199475 w 12187490"/>
              <a:gd name="connsiteY5" fmla="*/ 4517380 h 5621338"/>
              <a:gd name="connsiteX6" fmla="*/ 1199475 w 12187490"/>
              <a:gd name="connsiteY6" fmla="*/ 4800845 h 5621338"/>
              <a:gd name="connsiteX7" fmla="*/ 983467 w 12187490"/>
              <a:gd name="connsiteY7" fmla="*/ 4800845 h 5621338"/>
              <a:gd name="connsiteX8" fmla="*/ 3740722 w 12187490"/>
              <a:gd name="connsiteY8" fmla="*/ 4233299 h 5621338"/>
              <a:gd name="connsiteX9" fmla="*/ 3740722 w 12187490"/>
              <a:gd name="connsiteY9" fmla="*/ 4516764 h 5621338"/>
              <a:gd name="connsiteX10" fmla="*/ 3956730 w 12187490"/>
              <a:gd name="connsiteY10" fmla="*/ 4516764 h 5621338"/>
              <a:gd name="connsiteX11" fmla="*/ 3956730 w 12187490"/>
              <a:gd name="connsiteY11" fmla="*/ 4233299 h 5621338"/>
              <a:gd name="connsiteX12" fmla="*/ 3022062 w 12187490"/>
              <a:gd name="connsiteY12" fmla="*/ 4233299 h 5621338"/>
              <a:gd name="connsiteX13" fmla="*/ 3022267 w 12187490"/>
              <a:gd name="connsiteY13" fmla="*/ 4233504 h 5621338"/>
              <a:gd name="connsiteX14" fmla="*/ 3021755 w 12187490"/>
              <a:gd name="connsiteY14" fmla="*/ 4234016 h 5621338"/>
              <a:gd name="connsiteX15" fmla="*/ 3021652 w 12187490"/>
              <a:gd name="connsiteY15" fmla="*/ 4234016 h 5621338"/>
              <a:gd name="connsiteX16" fmla="*/ 3021652 w 12187490"/>
              <a:gd name="connsiteY16" fmla="*/ 4518405 h 5621338"/>
              <a:gd name="connsiteX17" fmla="*/ 3142215 w 12187490"/>
              <a:gd name="connsiteY17" fmla="*/ 4518405 h 5621338"/>
              <a:gd name="connsiteX18" fmla="*/ 3142215 w 12187490"/>
              <a:gd name="connsiteY18" fmla="*/ 4233299 h 5621338"/>
              <a:gd name="connsiteX19" fmla="*/ 5982511 w 12187490"/>
              <a:gd name="connsiteY19" fmla="*/ 3382286 h 5621338"/>
              <a:gd name="connsiteX20" fmla="*/ 5982511 w 12187490"/>
              <a:gd name="connsiteY20" fmla="*/ 3665752 h 5621338"/>
              <a:gd name="connsiteX21" fmla="*/ 6103996 w 12187490"/>
              <a:gd name="connsiteY21" fmla="*/ 3665752 h 5621338"/>
              <a:gd name="connsiteX22" fmla="*/ 6103996 w 12187490"/>
              <a:gd name="connsiteY22" fmla="*/ 3382286 h 5621338"/>
              <a:gd name="connsiteX23" fmla="*/ 4642174 w 12187490"/>
              <a:gd name="connsiteY23" fmla="*/ 3099436 h 5621338"/>
              <a:gd name="connsiteX24" fmla="*/ 5182143 w 12187490"/>
              <a:gd name="connsiteY24" fmla="*/ 3099436 h 5621338"/>
              <a:gd name="connsiteX25" fmla="*/ 5182143 w 12187490"/>
              <a:gd name="connsiteY25" fmla="*/ 3382901 h 5621338"/>
              <a:gd name="connsiteX26" fmla="*/ 4642174 w 12187490"/>
              <a:gd name="connsiteY26" fmla="*/ 3382901 h 5621338"/>
              <a:gd name="connsiteX27" fmla="*/ 4304681 w 12187490"/>
              <a:gd name="connsiteY27" fmla="*/ 3099436 h 5621338"/>
              <a:gd name="connsiteX28" fmla="*/ 4520689 w 12187490"/>
              <a:gd name="connsiteY28" fmla="*/ 3099436 h 5621338"/>
              <a:gd name="connsiteX29" fmla="*/ 4520689 w 12187490"/>
              <a:gd name="connsiteY29" fmla="*/ 3382901 h 5621338"/>
              <a:gd name="connsiteX30" fmla="*/ 4304681 w 12187490"/>
              <a:gd name="connsiteY30" fmla="*/ 3382901 h 5621338"/>
              <a:gd name="connsiteX31" fmla="*/ 7842723 w 12187490"/>
              <a:gd name="connsiteY31" fmla="*/ 2815867 h 5621338"/>
              <a:gd name="connsiteX32" fmla="*/ 7842723 w 12187490"/>
              <a:gd name="connsiteY32" fmla="*/ 3099333 h 5621338"/>
              <a:gd name="connsiteX33" fmla="*/ 7964208 w 12187490"/>
              <a:gd name="connsiteY33" fmla="*/ 3099333 h 5621338"/>
              <a:gd name="connsiteX34" fmla="*/ 7964208 w 12187490"/>
              <a:gd name="connsiteY34" fmla="*/ 2815867 h 5621338"/>
              <a:gd name="connsiteX35" fmla="*/ 8114297 w 12187490"/>
              <a:gd name="connsiteY35" fmla="*/ 2532402 h 5621338"/>
              <a:gd name="connsiteX36" fmla="*/ 8114297 w 12187490"/>
              <a:gd name="connsiteY36" fmla="*/ 2815867 h 5621338"/>
              <a:gd name="connsiteX37" fmla="*/ 8330305 w 12187490"/>
              <a:gd name="connsiteY37" fmla="*/ 2815867 h 5621338"/>
              <a:gd name="connsiteX38" fmla="*/ 8330305 w 12187490"/>
              <a:gd name="connsiteY38" fmla="*/ 2532402 h 5621338"/>
              <a:gd name="connsiteX39" fmla="*/ 9910946 w 12187490"/>
              <a:gd name="connsiteY39" fmla="*/ 1968135 h 5621338"/>
              <a:gd name="connsiteX40" fmla="*/ 9910946 w 12187490"/>
              <a:gd name="connsiteY40" fmla="*/ 2248936 h 5621338"/>
              <a:gd name="connsiteX41" fmla="*/ 10107886 w 12187490"/>
              <a:gd name="connsiteY41" fmla="*/ 2248936 h 5621338"/>
              <a:gd name="connsiteX42" fmla="*/ 10107886 w 12187490"/>
              <a:gd name="connsiteY42" fmla="*/ 1968135 h 5621338"/>
              <a:gd name="connsiteX43" fmla="*/ 8465425 w 12187490"/>
              <a:gd name="connsiteY43" fmla="*/ 1684772 h 5621338"/>
              <a:gd name="connsiteX44" fmla="*/ 8681433 w 12187490"/>
              <a:gd name="connsiteY44" fmla="*/ 1684772 h 5621338"/>
              <a:gd name="connsiteX45" fmla="*/ 8681433 w 12187490"/>
              <a:gd name="connsiteY45" fmla="*/ 1968238 h 5621338"/>
              <a:gd name="connsiteX46" fmla="*/ 8465425 w 12187490"/>
              <a:gd name="connsiteY46" fmla="*/ 1968238 h 5621338"/>
              <a:gd name="connsiteX47" fmla="*/ 9342887 w 12187490"/>
              <a:gd name="connsiteY47" fmla="*/ 1684670 h 5621338"/>
              <a:gd name="connsiteX48" fmla="*/ 9342887 w 12187490"/>
              <a:gd name="connsiteY48" fmla="*/ 1965470 h 5621338"/>
              <a:gd name="connsiteX49" fmla="*/ 9464373 w 12187490"/>
              <a:gd name="connsiteY49" fmla="*/ 1965470 h 5621338"/>
              <a:gd name="connsiteX50" fmla="*/ 9464373 w 12187490"/>
              <a:gd name="connsiteY50" fmla="*/ 1684670 h 5621338"/>
              <a:gd name="connsiteX51" fmla="*/ 11450479 w 12187490"/>
              <a:gd name="connsiteY51" fmla="*/ 834375 h 5621338"/>
              <a:gd name="connsiteX52" fmla="*/ 11450479 w 12187490"/>
              <a:gd name="connsiteY52" fmla="*/ 1117738 h 5621338"/>
              <a:gd name="connsiteX53" fmla="*/ 11571964 w 12187490"/>
              <a:gd name="connsiteY53" fmla="*/ 1117738 h 5621338"/>
              <a:gd name="connsiteX54" fmla="*/ 11571964 w 12187490"/>
              <a:gd name="connsiteY54" fmla="*/ 834375 h 5621338"/>
              <a:gd name="connsiteX55" fmla="*/ 11570528 w 12187490"/>
              <a:gd name="connsiteY55" fmla="*/ 267443 h 5621338"/>
              <a:gd name="connsiteX56" fmla="*/ 11687298 w 12187490"/>
              <a:gd name="connsiteY56" fmla="*/ 267443 h 5621338"/>
              <a:gd name="connsiteX57" fmla="*/ 11687298 w 12187490"/>
              <a:gd name="connsiteY57" fmla="*/ 550909 h 5621338"/>
              <a:gd name="connsiteX58" fmla="*/ 11908022 w 12187490"/>
              <a:gd name="connsiteY58" fmla="*/ 550909 h 5621338"/>
              <a:gd name="connsiteX59" fmla="*/ 11908022 w 12187490"/>
              <a:gd name="connsiteY59" fmla="*/ 834272 h 5621338"/>
              <a:gd name="connsiteX60" fmla="*/ 12029507 w 12187490"/>
              <a:gd name="connsiteY60" fmla="*/ 834272 h 5621338"/>
              <a:gd name="connsiteX61" fmla="*/ 12029507 w 12187490"/>
              <a:gd name="connsiteY61" fmla="*/ 550909 h 5621338"/>
              <a:gd name="connsiteX62" fmla="*/ 12187387 w 12187490"/>
              <a:gd name="connsiteY62" fmla="*/ 550909 h 5621338"/>
              <a:gd name="connsiteX63" fmla="*/ 12187387 w 12187490"/>
              <a:gd name="connsiteY63" fmla="*/ 5621338 h 5621338"/>
              <a:gd name="connsiteX64" fmla="*/ 0 w 12187490"/>
              <a:gd name="connsiteY64" fmla="*/ 5621338 h 5621338"/>
              <a:gd name="connsiteX65" fmla="*/ 0 w 12187490"/>
              <a:gd name="connsiteY65" fmla="*/ 5083491 h 5621338"/>
              <a:gd name="connsiteX66" fmla="*/ 575338 w 12187490"/>
              <a:gd name="connsiteY66" fmla="*/ 5083491 h 5621338"/>
              <a:gd name="connsiteX67" fmla="*/ 575338 w 12187490"/>
              <a:gd name="connsiteY67" fmla="*/ 4800845 h 5621338"/>
              <a:gd name="connsiteX68" fmla="*/ 983467 w 12187490"/>
              <a:gd name="connsiteY68" fmla="*/ 4800845 h 5621338"/>
              <a:gd name="connsiteX69" fmla="*/ 983467 w 12187490"/>
              <a:gd name="connsiteY69" fmla="*/ 5083798 h 5621338"/>
              <a:gd name="connsiteX70" fmla="*/ 1320960 w 12187490"/>
              <a:gd name="connsiteY70" fmla="*/ 5083798 h 5621338"/>
              <a:gd name="connsiteX71" fmla="*/ 1320960 w 12187490"/>
              <a:gd name="connsiteY71" fmla="*/ 4517277 h 5621338"/>
              <a:gd name="connsiteX72" fmla="*/ 1975853 w 12187490"/>
              <a:gd name="connsiteY72" fmla="*/ 4517277 h 5621338"/>
              <a:gd name="connsiteX73" fmla="*/ 1975853 w 12187490"/>
              <a:gd name="connsiteY73" fmla="*/ 4233196 h 5621338"/>
              <a:gd name="connsiteX74" fmla="*/ 2475122 w 12187490"/>
              <a:gd name="connsiteY74" fmla="*/ 4233196 h 5621338"/>
              <a:gd name="connsiteX75" fmla="*/ 2475122 w 12187490"/>
              <a:gd name="connsiteY75" fmla="*/ 3949730 h 5621338"/>
              <a:gd name="connsiteX76" fmla="*/ 2698101 w 12187490"/>
              <a:gd name="connsiteY76" fmla="*/ 3949730 h 5621338"/>
              <a:gd name="connsiteX77" fmla="*/ 2698101 w 12187490"/>
              <a:gd name="connsiteY77" fmla="*/ 3665649 h 5621338"/>
              <a:gd name="connsiteX78" fmla="*/ 2819587 w 12187490"/>
              <a:gd name="connsiteY78" fmla="*/ 3665649 h 5621338"/>
              <a:gd name="connsiteX79" fmla="*/ 2819587 w 12187490"/>
              <a:gd name="connsiteY79" fmla="*/ 3949730 h 5621338"/>
              <a:gd name="connsiteX80" fmla="*/ 3358325 w 12187490"/>
              <a:gd name="connsiteY80" fmla="*/ 3949730 h 5621338"/>
              <a:gd name="connsiteX81" fmla="*/ 3358325 w 12187490"/>
              <a:gd name="connsiteY81" fmla="*/ 4233196 h 5621338"/>
              <a:gd name="connsiteX82" fmla="*/ 3478888 w 12187490"/>
              <a:gd name="connsiteY82" fmla="*/ 4233196 h 5621338"/>
              <a:gd name="connsiteX83" fmla="*/ 3478888 w 12187490"/>
              <a:gd name="connsiteY83" fmla="*/ 3949730 h 5621338"/>
              <a:gd name="connsiteX84" fmla="*/ 3729548 w 12187490"/>
              <a:gd name="connsiteY84" fmla="*/ 3949730 h 5621338"/>
              <a:gd name="connsiteX85" fmla="*/ 3729548 w 12187490"/>
              <a:gd name="connsiteY85" fmla="*/ 3665649 h 5621338"/>
              <a:gd name="connsiteX86" fmla="*/ 4426474 w 12187490"/>
              <a:gd name="connsiteY86" fmla="*/ 3665649 h 5621338"/>
              <a:gd name="connsiteX87" fmla="*/ 4426474 w 12187490"/>
              <a:gd name="connsiteY87" fmla="*/ 3949730 h 5621338"/>
              <a:gd name="connsiteX88" fmla="*/ 4988587 w 12187490"/>
              <a:gd name="connsiteY88" fmla="*/ 3949730 h 5621338"/>
              <a:gd name="connsiteX89" fmla="*/ 4988587 w 12187490"/>
              <a:gd name="connsiteY89" fmla="*/ 3666265 h 5621338"/>
              <a:gd name="connsiteX90" fmla="*/ 5535527 w 12187490"/>
              <a:gd name="connsiteY90" fmla="*/ 3666265 h 5621338"/>
              <a:gd name="connsiteX91" fmla="*/ 5535527 w 12187490"/>
              <a:gd name="connsiteY91" fmla="*/ 3382799 h 5621338"/>
              <a:gd name="connsiteX92" fmla="*/ 5303833 w 12187490"/>
              <a:gd name="connsiteY92" fmla="*/ 3382799 h 5621338"/>
              <a:gd name="connsiteX93" fmla="*/ 5303833 w 12187490"/>
              <a:gd name="connsiteY93" fmla="*/ 3099333 h 5621338"/>
              <a:gd name="connsiteX94" fmla="*/ 6189907 w 12187490"/>
              <a:gd name="connsiteY94" fmla="*/ 3099333 h 5621338"/>
              <a:gd name="connsiteX95" fmla="*/ 6189907 w 12187490"/>
              <a:gd name="connsiteY95" fmla="*/ 2815867 h 5621338"/>
              <a:gd name="connsiteX96" fmla="*/ 6729877 w 12187490"/>
              <a:gd name="connsiteY96" fmla="*/ 2815867 h 5621338"/>
              <a:gd name="connsiteX97" fmla="*/ 6729877 w 12187490"/>
              <a:gd name="connsiteY97" fmla="*/ 2532402 h 5621338"/>
              <a:gd name="connsiteX98" fmla="*/ 7270870 w 12187490"/>
              <a:gd name="connsiteY98" fmla="*/ 2532402 h 5621338"/>
              <a:gd name="connsiteX99" fmla="*/ 7270870 w 12187490"/>
              <a:gd name="connsiteY99" fmla="*/ 2815867 h 5621338"/>
              <a:gd name="connsiteX100" fmla="*/ 7620769 w 12187490"/>
              <a:gd name="connsiteY100" fmla="*/ 2815867 h 5621338"/>
              <a:gd name="connsiteX101" fmla="*/ 7620769 w 12187490"/>
              <a:gd name="connsiteY101" fmla="*/ 2248936 h 5621338"/>
              <a:gd name="connsiteX102" fmla="*/ 7836777 w 12187490"/>
              <a:gd name="connsiteY102" fmla="*/ 2248936 h 5621338"/>
              <a:gd name="connsiteX103" fmla="*/ 7836777 w 12187490"/>
              <a:gd name="connsiteY103" fmla="*/ 2532402 h 5621338"/>
              <a:gd name="connsiteX104" fmla="*/ 7958160 w 12187490"/>
              <a:gd name="connsiteY104" fmla="*/ 2532402 h 5621338"/>
              <a:gd name="connsiteX105" fmla="*/ 7958160 w 12187490"/>
              <a:gd name="connsiteY105" fmla="*/ 2248936 h 5621338"/>
              <a:gd name="connsiteX106" fmla="*/ 8498129 w 12187490"/>
              <a:gd name="connsiteY106" fmla="*/ 2248936 h 5621338"/>
              <a:gd name="connsiteX107" fmla="*/ 8498129 w 12187490"/>
              <a:gd name="connsiteY107" fmla="*/ 2532402 h 5621338"/>
              <a:gd name="connsiteX108" fmla="*/ 8619614 w 12187490"/>
              <a:gd name="connsiteY108" fmla="*/ 2532402 h 5621338"/>
              <a:gd name="connsiteX109" fmla="*/ 8619614 w 12187490"/>
              <a:gd name="connsiteY109" fmla="*/ 2248936 h 5621338"/>
              <a:gd name="connsiteX110" fmla="*/ 8940909 w 12187490"/>
              <a:gd name="connsiteY110" fmla="*/ 2248936 h 5621338"/>
              <a:gd name="connsiteX111" fmla="*/ 8940909 w 12187490"/>
              <a:gd name="connsiteY111" fmla="*/ 1968135 h 5621338"/>
              <a:gd name="connsiteX112" fmla="*/ 8803123 w 12187490"/>
              <a:gd name="connsiteY112" fmla="*/ 1968135 h 5621338"/>
              <a:gd name="connsiteX113" fmla="*/ 8803123 w 12187490"/>
              <a:gd name="connsiteY113" fmla="*/ 1684670 h 5621338"/>
              <a:gd name="connsiteX114" fmla="*/ 9081053 w 12187490"/>
              <a:gd name="connsiteY114" fmla="*/ 1684670 h 5621338"/>
              <a:gd name="connsiteX115" fmla="*/ 9081053 w 12187490"/>
              <a:gd name="connsiteY115" fmla="*/ 1401204 h 5621338"/>
              <a:gd name="connsiteX116" fmla="*/ 9202539 w 12187490"/>
              <a:gd name="connsiteY116" fmla="*/ 1401204 h 5621338"/>
              <a:gd name="connsiteX117" fmla="*/ 9202539 w 12187490"/>
              <a:gd name="connsiteY117" fmla="*/ 1684670 h 5621338"/>
              <a:gd name="connsiteX118" fmla="*/ 9342272 w 12187490"/>
              <a:gd name="connsiteY118" fmla="*/ 1684670 h 5621338"/>
              <a:gd name="connsiteX119" fmla="*/ 9342272 w 12187490"/>
              <a:gd name="connsiteY119" fmla="*/ 1401204 h 5621338"/>
              <a:gd name="connsiteX120" fmla="*/ 9882139 w 12187490"/>
              <a:gd name="connsiteY120" fmla="*/ 1401204 h 5621338"/>
              <a:gd name="connsiteX121" fmla="*/ 9882139 w 12187490"/>
              <a:gd name="connsiteY121" fmla="*/ 1684670 h 5621338"/>
              <a:gd name="connsiteX122" fmla="*/ 10323177 w 12187490"/>
              <a:gd name="connsiteY122" fmla="*/ 1684670 h 5621338"/>
              <a:gd name="connsiteX123" fmla="*/ 10323177 w 12187490"/>
              <a:gd name="connsiteY123" fmla="*/ 1401204 h 5621338"/>
              <a:gd name="connsiteX124" fmla="*/ 10107988 w 12187490"/>
              <a:gd name="connsiteY124" fmla="*/ 1401204 h 5621338"/>
              <a:gd name="connsiteX125" fmla="*/ 10107988 w 12187490"/>
              <a:gd name="connsiteY125" fmla="*/ 1117738 h 5621338"/>
              <a:gd name="connsiteX126" fmla="*/ 10910612 w 12187490"/>
              <a:gd name="connsiteY126" fmla="*/ 1117738 h 5621338"/>
              <a:gd name="connsiteX127" fmla="*/ 10910612 w 12187490"/>
              <a:gd name="connsiteY127" fmla="*/ 834272 h 5621338"/>
              <a:gd name="connsiteX128" fmla="*/ 11368258 w 12187490"/>
              <a:gd name="connsiteY128" fmla="*/ 834272 h 5621338"/>
              <a:gd name="connsiteX129" fmla="*/ 11368258 w 12187490"/>
              <a:gd name="connsiteY129" fmla="*/ 550909 h 5621338"/>
              <a:gd name="connsiteX130" fmla="*/ 11570528 w 12187490"/>
              <a:gd name="connsiteY130" fmla="*/ 550909 h 5621338"/>
              <a:gd name="connsiteX131" fmla="*/ 12029507 w 12187490"/>
              <a:gd name="connsiteY131" fmla="*/ 0 h 5621338"/>
              <a:gd name="connsiteX132" fmla="*/ 12187490 w 12187490"/>
              <a:gd name="connsiteY132" fmla="*/ 0 h 5621338"/>
              <a:gd name="connsiteX133" fmla="*/ 12187490 w 12187490"/>
              <a:gd name="connsiteY133" fmla="*/ 267443 h 5621338"/>
              <a:gd name="connsiteX134" fmla="*/ 12029507 w 12187490"/>
              <a:gd name="connsiteY134" fmla="*/ 267443 h 562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2187490" h="5621338">
                <a:moveTo>
                  <a:pt x="2497779" y="4518405"/>
                </a:moveTo>
                <a:lnTo>
                  <a:pt x="2497779" y="4801871"/>
                </a:lnTo>
                <a:lnTo>
                  <a:pt x="2619264" y="4801871"/>
                </a:lnTo>
                <a:lnTo>
                  <a:pt x="2619264" y="4518405"/>
                </a:lnTo>
                <a:close/>
                <a:moveTo>
                  <a:pt x="983467" y="4517380"/>
                </a:moveTo>
                <a:lnTo>
                  <a:pt x="1199475" y="4517380"/>
                </a:lnTo>
                <a:lnTo>
                  <a:pt x="1199475" y="4800845"/>
                </a:lnTo>
                <a:lnTo>
                  <a:pt x="983467" y="4800845"/>
                </a:lnTo>
                <a:close/>
                <a:moveTo>
                  <a:pt x="3740722" y="4233299"/>
                </a:moveTo>
                <a:lnTo>
                  <a:pt x="3740722" y="4516764"/>
                </a:lnTo>
                <a:lnTo>
                  <a:pt x="3956730" y="4516764"/>
                </a:lnTo>
                <a:lnTo>
                  <a:pt x="3956730" y="4233299"/>
                </a:lnTo>
                <a:close/>
                <a:moveTo>
                  <a:pt x="3022062" y="4233299"/>
                </a:moveTo>
                <a:lnTo>
                  <a:pt x="3022267" y="4233504"/>
                </a:lnTo>
                <a:lnTo>
                  <a:pt x="3021755" y="4234016"/>
                </a:lnTo>
                <a:lnTo>
                  <a:pt x="3021652" y="4234016"/>
                </a:lnTo>
                <a:lnTo>
                  <a:pt x="3021652" y="4518405"/>
                </a:lnTo>
                <a:lnTo>
                  <a:pt x="3142215" y="4518405"/>
                </a:lnTo>
                <a:lnTo>
                  <a:pt x="3142215" y="4233299"/>
                </a:lnTo>
                <a:close/>
                <a:moveTo>
                  <a:pt x="5982511" y="3382286"/>
                </a:moveTo>
                <a:lnTo>
                  <a:pt x="5982511" y="3665752"/>
                </a:lnTo>
                <a:lnTo>
                  <a:pt x="6103996" y="3665752"/>
                </a:lnTo>
                <a:lnTo>
                  <a:pt x="6103996" y="3382286"/>
                </a:lnTo>
                <a:close/>
                <a:moveTo>
                  <a:pt x="4642174" y="3099436"/>
                </a:moveTo>
                <a:lnTo>
                  <a:pt x="5182143" y="3099436"/>
                </a:lnTo>
                <a:lnTo>
                  <a:pt x="5182143" y="3382901"/>
                </a:lnTo>
                <a:lnTo>
                  <a:pt x="4642174" y="3382901"/>
                </a:lnTo>
                <a:close/>
                <a:moveTo>
                  <a:pt x="4304681" y="3099436"/>
                </a:moveTo>
                <a:lnTo>
                  <a:pt x="4520689" y="3099436"/>
                </a:lnTo>
                <a:lnTo>
                  <a:pt x="4520689" y="3382901"/>
                </a:lnTo>
                <a:lnTo>
                  <a:pt x="4304681" y="3382901"/>
                </a:lnTo>
                <a:close/>
                <a:moveTo>
                  <a:pt x="7842723" y="2815867"/>
                </a:moveTo>
                <a:lnTo>
                  <a:pt x="7842723" y="3099333"/>
                </a:lnTo>
                <a:lnTo>
                  <a:pt x="7964208" y="3099333"/>
                </a:lnTo>
                <a:lnTo>
                  <a:pt x="7964208" y="2815867"/>
                </a:lnTo>
                <a:close/>
                <a:moveTo>
                  <a:pt x="8114297" y="2532402"/>
                </a:moveTo>
                <a:lnTo>
                  <a:pt x="8114297" y="2815867"/>
                </a:lnTo>
                <a:lnTo>
                  <a:pt x="8330305" y="2815867"/>
                </a:lnTo>
                <a:lnTo>
                  <a:pt x="8330305" y="2532402"/>
                </a:lnTo>
                <a:close/>
                <a:moveTo>
                  <a:pt x="9910946" y="1968135"/>
                </a:moveTo>
                <a:lnTo>
                  <a:pt x="9910946" y="2248936"/>
                </a:lnTo>
                <a:lnTo>
                  <a:pt x="10107886" y="2248936"/>
                </a:lnTo>
                <a:lnTo>
                  <a:pt x="10107886" y="1968135"/>
                </a:lnTo>
                <a:close/>
                <a:moveTo>
                  <a:pt x="8465425" y="1684772"/>
                </a:moveTo>
                <a:lnTo>
                  <a:pt x="8681433" y="1684772"/>
                </a:lnTo>
                <a:lnTo>
                  <a:pt x="8681433" y="1968238"/>
                </a:lnTo>
                <a:lnTo>
                  <a:pt x="8465425" y="1968238"/>
                </a:lnTo>
                <a:close/>
                <a:moveTo>
                  <a:pt x="9342887" y="1684670"/>
                </a:moveTo>
                <a:lnTo>
                  <a:pt x="9342887" y="1965470"/>
                </a:lnTo>
                <a:lnTo>
                  <a:pt x="9464373" y="1965470"/>
                </a:lnTo>
                <a:lnTo>
                  <a:pt x="9464373" y="1684670"/>
                </a:lnTo>
                <a:close/>
                <a:moveTo>
                  <a:pt x="11450479" y="834375"/>
                </a:moveTo>
                <a:lnTo>
                  <a:pt x="11450479" y="1117738"/>
                </a:lnTo>
                <a:lnTo>
                  <a:pt x="11571964" y="1117738"/>
                </a:lnTo>
                <a:lnTo>
                  <a:pt x="11571964" y="834375"/>
                </a:lnTo>
                <a:close/>
                <a:moveTo>
                  <a:pt x="11570528" y="267443"/>
                </a:moveTo>
                <a:lnTo>
                  <a:pt x="11687298" y="267443"/>
                </a:lnTo>
                <a:lnTo>
                  <a:pt x="11687298" y="550909"/>
                </a:lnTo>
                <a:lnTo>
                  <a:pt x="11908022" y="550909"/>
                </a:lnTo>
                <a:lnTo>
                  <a:pt x="11908022" y="834272"/>
                </a:lnTo>
                <a:lnTo>
                  <a:pt x="12029507" y="834272"/>
                </a:lnTo>
                <a:lnTo>
                  <a:pt x="12029507" y="550909"/>
                </a:lnTo>
                <a:lnTo>
                  <a:pt x="12187387" y="550909"/>
                </a:lnTo>
                <a:lnTo>
                  <a:pt x="12187387" y="5621338"/>
                </a:lnTo>
                <a:lnTo>
                  <a:pt x="0" y="5621338"/>
                </a:lnTo>
                <a:lnTo>
                  <a:pt x="0" y="5083491"/>
                </a:lnTo>
                <a:lnTo>
                  <a:pt x="575338" y="5083491"/>
                </a:lnTo>
                <a:lnTo>
                  <a:pt x="575338" y="4800845"/>
                </a:lnTo>
                <a:lnTo>
                  <a:pt x="983467" y="4800845"/>
                </a:lnTo>
                <a:lnTo>
                  <a:pt x="983467" y="5083798"/>
                </a:lnTo>
                <a:lnTo>
                  <a:pt x="1320960" y="5083798"/>
                </a:lnTo>
                <a:lnTo>
                  <a:pt x="1320960" y="4517277"/>
                </a:lnTo>
                <a:lnTo>
                  <a:pt x="1975853" y="4517277"/>
                </a:lnTo>
                <a:lnTo>
                  <a:pt x="1975853" y="4233196"/>
                </a:lnTo>
                <a:lnTo>
                  <a:pt x="2475122" y="4233196"/>
                </a:lnTo>
                <a:lnTo>
                  <a:pt x="2475122" y="3949730"/>
                </a:lnTo>
                <a:lnTo>
                  <a:pt x="2698101" y="3949730"/>
                </a:lnTo>
                <a:lnTo>
                  <a:pt x="2698101" y="3665649"/>
                </a:lnTo>
                <a:lnTo>
                  <a:pt x="2819587" y="3665649"/>
                </a:lnTo>
                <a:lnTo>
                  <a:pt x="2819587" y="3949730"/>
                </a:lnTo>
                <a:lnTo>
                  <a:pt x="3358325" y="3949730"/>
                </a:lnTo>
                <a:lnTo>
                  <a:pt x="3358325" y="4233196"/>
                </a:lnTo>
                <a:lnTo>
                  <a:pt x="3478888" y="4233196"/>
                </a:lnTo>
                <a:lnTo>
                  <a:pt x="3478888" y="3949730"/>
                </a:lnTo>
                <a:lnTo>
                  <a:pt x="3729548" y="3949730"/>
                </a:lnTo>
                <a:lnTo>
                  <a:pt x="3729548" y="3665649"/>
                </a:lnTo>
                <a:lnTo>
                  <a:pt x="4426474" y="3665649"/>
                </a:lnTo>
                <a:lnTo>
                  <a:pt x="4426474" y="3949730"/>
                </a:lnTo>
                <a:lnTo>
                  <a:pt x="4988587" y="3949730"/>
                </a:lnTo>
                <a:lnTo>
                  <a:pt x="4988587" y="3666265"/>
                </a:lnTo>
                <a:lnTo>
                  <a:pt x="5535527" y="3666265"/>
                </a:lnTo>
                <a:lnTo>
                  <a:pt x="5535527" y="3382799"/>
                </a:lnTo>
                <a:lnTo>
                  <a:pt x="5303833" y="3382799"/>
                </a:lnTo>
                <a:lnTo>
                  <a:pt x="5303833" y="3099333"/>
                </a:lnTo>
                <a:lnTo>
                  <a:pt x="6189907" y="3099333"/>
                </a:lnTo>
                <a:lnTo>
                  <a:pt x="6189907" y="2815867"/>
                </a:lnTo>
                <a:lnTo>
                  <a:pt x="6729877" y="2815867"/>
                </a:lnTo>
                <a:lnTo>
                  <a:pt x="6729877" y="2532402"/>
                </a:lnTo>
                <a:lnTo>
                  <a:pt x="7270870" y="2532402"/>
                </a:lnTo>
                <a:lnTo>
                  <a:pt x="7270870" y="2815867"/>
                </a:lnTo>
                <a:lnTo>
                  <a:pt x="7620769" y="2815867"/>
                </a:lnTo>
                <a:lnTo>
                  <a:pt x="7620769" y="2248936"/>
                </a:lnTo>
                <a:lnTo>
                  <a:pt x="7836777" y="2248936"/>
                </a:lnTo>
                <a:lnTo>
                  <a:pt x="7836777" y="2532402"/>
                </a:lnTo>
                <a:lnTo>
                  <a:pt x="7958160" y="2532402"/>
                </a:lnTo>
                <a:lnTo>
                  <a:pt x="7958160" y="2248936"/>
                </a:lnTo>
                <a:lnTo>
                  <a:pt x="8498129" y="2248936"/>
                </a:lnTo>
                <a:lnTo>
                  <a:pt x="8498129" y="2532402"/>
                </a:lnTo>
                <a:lnTo>
                  <a:pt x="8619614" y="2532402"/>
                </a:lnTo>
                <a:lnTo>
                  <a:pt x="8619614" y="2248936"/>
                </a:lnTo>
                <a:lnTo>
                  <a:pt x="8940909" y="2248936"/>
                </a:lnTo>
                <a:lnTo>
                  <a:pt x="8940909" y="1968135"/>
                </a:lnTo>
                <a:lnTo>
                  <a:pt x="8803123" y="1968135"/>
                </a:lnTo>
                <a:lnTo>
                  <a:pt x="8803123" y="1684670"/>
                </a:lnTo>
                <a:lnTo>
                  <a:pt x="9081053" y="1684670"/>
                </a:lnTo>
                <a:lnTo>
                  <a:pt x="9081053" y="1401204"/>
                </a:lnTo>
                <a:lnTo>
                  <a:pt x="9202539" y="1401204"/>
                </a:lnTo>
                <a:lnTo>
                  <a:pt x="9202539" y="1684670"/>
                </a:lnTo>
                <a:lnTo>
                  <a:pt x="9342272" y="1684670"/>
                </a:lnTo>
                <a:lnTo>
                  <a:pt x="9342272" y="1401204"/>
                </a:lnTo>
                <a:lnTo>
                  <a:pt x="9882139" y="1401204"/>
                </a:lnTo>
                <a:lnTo>
                  <a:pt x="9882139" y="1684670"/>
                </a:lnTo>
                <a:lnTo>
                  <a:pt x="10323177" y="1684670"/>
                </a:lnTo>
                <a:lnTo>
                  <a:pt x="10323177" y="1401204"/>
                </a:lnTo>
                <a:lnTo>
                  <a:pt x="10107988" y="1401204"/>
                </a:lnTo>
                <a:lnTo>
                  <a:pt x="10107988" y="1117738"/>
                </a:lnTo>
                <a:lnTo>
                  <a:pt x="10910612" y="1117738"/>
                </a:lnTo>
                <a:lnTo>
                  <a:pt x="10910612" y="834272"/>
                </a:lnTo>
                <a:lnTo>
                  <a:pt x="11368258" y="834272"/>
                </a:lnTo>
                <a:lnTo>
                  <a:pt x="11368258" y="550909"/>
                </a:lnTo>
                <a:lnTo>
                  <a:pt x="11570528" y="550909"/>
                </a:lnTo>
                <a:close/>
                <a:moveTo>
                  <a:pt x="12029507" y="0"/>
                </a:moveTo>
                <a:lnTo>
                  <a:pt x="12187490" y="0"/>
                </a:lnTo>
                <a:lnTo>
                  <a:pt x="12187490" y="267443"/>
                </a:lnTo>
                <a:lnTo>
                  <a:pt x="12029507" y="267443"/>
                </a:lnTo>
                <a:close/>
              </a:path>
            </a:pathLst>
          </a:custGeom>
        </p:spPr>
        <p:txBody>
          <a:bodyPr wrap="square">
            <a:noAutofit/>
          </a:bodyPr>
          <a:lstStyle/>
          <a:p>
            <a:endParaRPr lang="en-GB"/>
          </a:p>
        </p:txBody>
      </p:sp>
      <p:sp>
        <p:nvSpPr>
          <p:cNvPr id="12" name="Filename" hidden="1">
            <a:extLst>
              <a:ext uri="{FF2B5EF4-FFF2-40B4-BE49-F238E27FC236}">
                <a16:creationId xmlns:a16="http://schemas.microsoft.com/office/drawing/2014/main" id="{5B0085D7-285F-4173-A108-D79A1B7F8C87}"/>
              </a:ext>
            </a:extLst>
          </p:cNvPr>
          <p:cNvSpPr txBox="1"/>
          <p:nvPr/>
        </p:nvSpPr>
        <p:spPr>
          <a:xfrm>
            <a:off x="550861" y="6747272"/>
            <a:ext cx="11090277" cy="110728"/>
          </a:xfrm>
          <a:prstGeom prst="rect">
            <a:avLst/>
          </a:prstGeom>
          <a:noFill/>
        </p:spPr>
        <p:txBody>
          <a:bodyPr wrap="square" lIns="0" tIns="0" rIns="0" bIns="0" rtlCol="0" anchor="b" anchorCtr="0">
            <a:noAutofit/>
          </a:bodyPr>
          <a:lstStyle/>
          <a:p>
            <a:r>
              <a:rPr lang="en-US" sz="700" noProof="1">
                <a:solidFill>
                  <a:schemeClr val="bg2"/>
                </a:solidFill>
                <a:latin typeface="+mn-lt"/>
                <a:cs typeface="Arial" pitchFamily="34" charset="0"/>
              </a:rPr>
              <a:t>https://rsmnet-my.sharepoint.com/personal/e061798_mcgladrey_rsm_net/Documents/Microsoft Teams Chat Files/2024-01 Parkwood Copilot.pptx</a:t>
            </a:r>
            <a:endParaRPr lang="en-GB" sz="700" noProof="1">
              <a:solidFill>
                <a:schemeClr val="bg2"/>
              </a:solidFill>
              <a:latin typeface="+mn-lt"/>
              <a:cs typeface="Arial" pitchFamily="34" charset="0"/>
            </a:endParaRPr>
          </a:p>
        </p:txBody>
      </p:sp>
      <p:sp>
        <p:nvSpPr>
          <p:cNvPr id="11" name="Draft" hidden="1">
            <a:extLst>
              <a:ext uri="{FF2B5EF4-FFF2-40B4-BE49-F238E27FC236}">
                <a16:creationId xmlns:a16="http://schemas.microsoft.com/office/drawing/2014/main" id="{9ED21EC6-5EAD-4442-BA4C-52E0DB48AD25}"/>
              </a:ext>
            </a:extLst>
          </p:cNvPr>
          <p:cNvSpPr txBox="1"/>
          <p:nvPr/>
        </p:nvSpPr>
        <p:spPr>
          <a:xfrm>
            <a:off x="10239388" y="126102"/>
            <a:ext cx="1401750" cy="166670"/>
          </a:xfrm>
          <a:prstGeom prst="rect">
            <a:avLst/>
          </a:prstGeom>
          <a:noFill/>
        </p:spPr>
        <p:txBody>
          <a:bodyPr wrap="square" lIns="0" tIns="0" rIns="0" bIns="0" rtlCol="0">
            <a:noAutofit/>
          </a:bodyPr>
          <a:lstStyle/>
          <a:p>
            <a:pPr algn="r"/>
            <a:r>
              <a:rPr lang="en-GB" sz="1100">
                <a:solidFill>
                  <a:schemeClr val="bg2"/>
                </a:solidFill>
                <a:latin typeface="+mn-lt"/>
                <a:cs typeface="Arial" pitchFamily="34" charset="0"/>
              </a:rPr>
              <a:t>DRAFT</a:t>
            </a:r>
          </a:p>
        </p:txBody>
      </p:sp>
      <p:sp>
        <p:nvSpPr>
          <p:cNvPr id="13" name="Autoshape Default Text" hidden="1">
            <a:extLst>
              <a:ext uri="{FF2B5EF4-FFF2-40B4-BE49-F238E27FC236}">
                <a16:creationId xmlns:a16="http://schemas.microsoft.com/office/drawing/2014/main" id="{F2C039FC-2F1F-4540-A1F6-6F47A8F13477}"/>
              </a:ext>
            </a:extLst>
          </p:cNvPr>
          <p:cNvSpPr txBox="1"/>
          <p:nvPr/>
        </p:nvSpPr>
        <p:spPr>
          <a:xfrm>
            <a:off x="0" y="0"/>
            <a:ext cx="781200" cy="215444"/>
          </a:xfrm>
          <a:prstGeom prst="rect">
            <a:avLst/>
          </a:prstGeom>
          <a:noFill/>
        </p:spPr>
        <p:txBody>
          <a:bodyPr wrap="square" lIns="0" tIns="0" rIns="0" bIns="0" rtlCol="0">
            <a:spAutoFit/>
          </a:bodyPr>
          <a:lstStyle/>
          <a:p>
            <a:r>
              <a:rPr lang="en-GB" sz="1400"/>
              <a:t>Text</a:t>
            </a:r>
          </a:p>
        </p:txBody>
      </p:sp>
      <p:sp>
        <p:nvSpPr>
          <p:cNvPr id="14" name="Autoshape Default Shape" hidden="1">
            <a:extLst>
              <a:ext uri="{FF2B5EF4-FFF2-40B4-BE49-F238E27FC236}">
                <a16:creationId xmlns:a16="http://schemas.microsoft.com/office/drawing/2014/main" id="{49E19C51-9138-45F7-A2F8-76E2E4AAA4D8}"/>
              </a:ext>
            </a:extLst>
          </p:cNvPr>
          <p:cNvSpPr>
            <a:spLocks/>
          </p:cNvSpPr>
          <p:nvPr/>
        </p:nvSpPr>
        <p:spPr>
          <a:xfrm>
            <a:off x="0" y="245934"/>
            <a:ext cx="734400" cy="245466"/>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r>
              <a:rPr lang="en-GB" sz="1400"/>
              <a:t>Shape</a:t>
            </a:r>
          </a:p>
        </p:txBody>
      </p:sp>
      <p:cxnSp>
        <p:nvCxnSpPr>
          <p:cNvPr id="15" name="Autoshape Default Line" hidden="1">
            <a:extLst>
              <a:ext uri="{FF2B5EF4-FFF2-40B4-BE49-F238E27FC236}">
                <a16:creationId xmlns:a16="http://schemas.microsoft.com/office/drawing/2014/main" id="{25932B9A-87C9-4670-9B4F-29739DBDBACF}"/>
              </a:ext>
            </a:extLst>
          </p:cNvPr>
          <p:cNvCxnSpPr/>
          <p:nvPr/>
        </p:nvCxnSpPr>
        <p:spPr>
          <a:xfrm flipV="1">
            <a:off x="0" y="663525"/>
            <a:ext cx="6660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971544BD-F321-635C-03B7-D81EE32DFA93}"/>
              </a:ext>
            </a:extLst>
          </p:cNvPr>
          <p:cNvSpPr>
            <a:spLocks noGrp="1"/>
          </p:cNvSpPr>
          <p:nvPr>
            <p:ph type="ctrTitle" hasCustomPrompt="1"/>
          </p:nvPr>
        </p:nvSpPr>
        <p:spPr>
          <a:xfrm>
            <a:off x="6216650" y="4772455"/>
            <a:ext cx="5219700" cy="1225290"/>
          </a:xfrm>
          <a:solidFill>
            <a:schemeClr val="accent1"/>
          </a:solidFill>
        </p:spPr>
        <p:txBody>
          <a:bodyPr lIns="180000" tIns="180000" rIns="180000" bIns="180000" anchor="ctr" anchorCtr="0"/>
          <a:lstStyle>
            <a:lvl1pPr algn="l">
              <a:lnSpc>
                <a:spcPct val="100000"/>
              </a:lnSpc>
              <a:spcBef>
                <a:spcPts val="0"/>
              </a:spcBef>
              <a:spcAft>
                <a:spcPts val="0"/>
              </a:spcAft>
              <a:defRPr sz="2800" cap="none">
                <a:solidFill>
                  <a:schemeClr val="bg1"/>
                </a:solidFill>
              </a:defRPr>
            </a:lvl1pPr>
          </a:lstStyle>
          <a:p>
            <a:r>
              <a:rPr lang="en-US"/>
              <a:t>Empowering you to take the next step in your career</a:t>
            </a:r>
            <a:endParaRPr lang="en-GB"/>
          </a:p>
        </p:txBody>
      </p:sp>
      <p:grpSp>
        <p:nvGrpSpPr>
          <p:cNvPr id="5" name="Group 4">
            <a:extLst>
              <a:ext uri="{FF2B5EF4-FFF2-40B4-BE49-F238E27FC236}">
                <a16:creationId xmlns:a16="http://schemas.microsoft.com/office/drawing/2014/main" id="{0E61AC88-24D2-C626-F173-6701AD633AB3}"/>
              </a:ext>
            </a:extLst>
          </p:cNvPr>
          <p:cNvGrpSpPr/>
          <p:nvPr userDrawn="1"/>
        </p:nvGrpSpPr>
        <p:grpSpPr>
          <a:xfrm>
            <a:off x="10187131" y="687949"/>
            <a:ext cx="1234969" cy="518323"/>
            <a:chOff x="7459170" y="481236"/>
            <a:chExt cx="2697427" cy="1132124"/>
          </a:xfrm>
        </p:grpSpPr>
        <p:sp>
          <p:nvSpPr>
            <p:cNvPr id="6" name="Freeform 5">
              <a:extLst>
                <a:ext uri="{FF2B5EF4-FFF2-40B4-BE49-F238E27FC236}">
                  <a16:creationId xmlns:a16="http://schemas.microsoft.com/office/drawing/2014/main" id="{DDD87156-0150-790C-7B91-6A2FC0084AB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5D700DB-E5FE-1FF0-368E-8E5A6BDFB326}"/>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26BB6CC-9B1B-9B82-A84B-2B79B9DED1A8}"/>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29006897-759B-33BF-9DFE-E8AB29EB6266}"/>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B88FDBE-CA33-586F-92BF-10B8F7C0D5A5}"/>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52A08119-7567-0C88-17B0-11884DD4F232}"/>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B0F0B2A-EA67-7887-D620-7A611A566401}"/>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pic>
        <p:nvPicPr>
          <p:cNvPr id="20" name="Graphic 19">
            <a:extLst>
              <a:ext uri="{FF2B5EF4-FFF2-40B4-BE49-F238E27FC236}">
                <a16:creationId xmlns:a16="http://schemas.microsoft.com/office/drawing/2014/main" id="{F9B28F2F-187C-6247-B988-ECB3C6760F6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452295" y="1680103"/>
            <a:ext cx="2264219" cy="273593"/>
          </a:xfrm>
          <a:prstGeom prst="rect">
            <a:avLst/>
          </a:prstGeom>
        </p:spPr>
      </p:pic>
    </p:spTree>
    <p:extLst>
      <p:ext uri="{BB962C8B-B14F-4D97-AF65-F5344CB8AC3E}">
        <p14:creationId xmlns:p14="http://schemas.microsoft.com/office/powerpoint/2010/main" val="1088431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132559-6A21-44C8-202B-B5161F3773C9}"/>
              </a:ext>
            </a:extLst>
          </p:cNvPr>
          <p:cNvPicPr>
            <a:picLocks noChangeAspect="1"/>
          </p:cNvPicPr>
          <p:nvPr userDrawn="1"/>
        </p:nvPicPr>
        <p:blipFill>
          <a:blip r:embed="rId2"/>
          <a:srcRect/>
          <a:stretch/>
        </p:blipFill>
        <p:spPr>
          <a:xfrm>
            <a:off x="1" y="1339"/>
            <a:ext cx="12191997" cy="6855320"/>
          </a:xfrm>
          <a:prstGeom prst="rect">
            <a:avLst/>
          </a:prstGeom>
        </p:spPr>
      </p:pic>
      <p:sp>
        <p:nvSpPr>
          <p:cNvPr id="16" name="Picture Placeholder 15">
            <a:extLst>
              <a:ext uri="{FF2B5EF4-FFF2-40B4-BE49-F238E27FC236}">
                <a16:creationId xmlns:a16="http://schemas.microsoft.com/office/drawing/2014/main" id="{325EE24E-D4D1-2AD3-8373-26C31C6C248E}"/>
              </a:ext>
            </a:extLst>
          </p:cNvPr>
          <p:cNvSpPr>
            <a:spLocks noGrp="1"/>
          </p:cNvSpPr>
          <p:nvPr>
            <p:ph type="pic" sz="quarter" idx="12"/>
          </p:nvPr>
        </p:nvSpPr>
        <p:spPr>
          <a:xfrm>
            <a:off x="0" y="1236662"/>
            <a:ext cx="12187490" cy="5621338"/>
          </a:xfrm>
          <a:custGeom>
            <a:avLst/>
            <a:gdLst>
              <a:gd name="connsiteX0" fmla="*/ 2497779 w 12187490"/>
              <a:gd name="connsiteY0" fmla="*/ 4518405 h 5621338"/>
              <a:gd name="connsiteX1" fmla="*/ 2497779 w 12187490"/>
              <a:gd name="connsiteY1" fmla="*/ 4801871 h 5621338"/>
              <a:gd name="connsiteX2" fmla="*/ 2619264 w 12187490"/>
              <a:gd name="connsiteY2" fmla="*/ 4801871 h 5621338"/>
              <a:gd name="connsiteX3" fmla="*/ 2619264 w 12187490"/>
              <a:gd name="connsiteY3" fmla="*/ 4518405 h 5621338"/>
              <a:gd name="connsiteX4" fmla="*/ 983467 w 12187490"/>
              <a:gd name="connsiteY4" fmla="*/ 4517380 h 5621338"/>
              <a:gd name="connsiteX5" fmla="*/ 1199475 w 12187490"/>
              <a:gd name="connsiteY5" fmla="*/ 4517380 h 5621338"/>
              <a:gd name="connsiteX6" fmla="*/ 1199475 w 12187490"/>
              <a:gd name="connsiteY6" fmla="*/ 4800845 h 5621338"/>
              <a:gd name="connsiteX7" fmla="*/ 983467 w 12187490"/>
              <a:gd name="connsiteY7" fmla="*/ 4800845 h 5621338"/>
              <a:gd name="connsiteX8" fmla="*/ 3740722 w 12187490"/>
              <a:gd name="connsiteY8" fmla="*/ 4233299 h 5621338"/>
              <a:gd name="connsiteX9" fmla="*/ 3740722 w 12187490"/>
              <a:gd name="connsiteY9" fmla="*/ 4516764 h 5621338"/>
              <a:gd name="connsiteX10" fmla="*/ 3956730 w 12187490"/>
              <a:gd name="connsiteY10" fmla="*/ 4516764 h 5621338"/>
              <a:gd name="connsiteX11" fmla="*/ 3956730 w 12187490"/>
              <a:gd name="connsiteY11" fmla="*/ 4233299 h 5621338"/>
              <a:gd name="connsiteX12" fmla="*/ 3022062 w 12187490"/>
              <a:gd name="connsiteY12" fmla="*/ 4233299 h 5621338"/>
              <a:gd name="connsiteX13" fmla="*/ 3022267 w 12187490"/>
              <a:gd name="connsiteY13" fmla="*/ 4233504 h 5621338"/>
              <a:gd name="connsiteX14" fmla="*/ 3021755 w 12187490"/>
              <a:gd name="connsiteY14" fmla="*/ 4234016 h 5621338"/>
              <a:gd name="connsiteX15" fmla="*/ 3021652 w 12187490"/>
              <a:gd name="connsiteY15" fmla="*/ 4234016 h 5621338"/>
              <a:gd name="connsiteX16" fmla="*/ 3021652 w 12187490"/>
              <a:gd name="connsiteY16" fmla="*/ 4518405 h 5621338"/>
              <a:gd name="connsiteX17" fmla="*/ 3142215 w 12187490"/>
              <a:gd name="connsiteY17" fmla="*/ 4518405 h 5621338"/>
              <a:gd name="connsiteX18" fmla="*/ 3142215 w 12187490"/>
              <a:gd name="connsiteY18" fmla="*/ 4233299 h 5621338"/>
              <a:gd name="connsiteX19" fmla="*/ 5982511 w 12187490"/>
              <a:gd name="connsiteY19" fmla="*/ 3382286 h 5621338"/>
              <a:gd name="connsiteX20" fmla="*/ 5982511 w 12187490"/>
              <a:gd name="connsiteY20" fmla="*/ 3665752 h 5621338"/>
              <a:gd name="connsiteX21" fmla="*/ 6103996 w 12187490"/>
              <a:gd name="connsiteY21" fmla="*/ 3665752 h 5621338"/>
              <a:gd name="connsiteX22" fmla="*/ 6103996 w 12187490"/>
              <a:gd name="connsiteY22" fmla="*/ 3382286 h 5621338"/>
              <a:gd name="connsiteX23" fmla="*/ 4642174 w 12187490"/>
              <a:gd name="connsiteY23" fmla="*/ 3099436 h 5621338"/>
              <a:gd name="connsiteX24" fmla="*/ 5182143 w 12187490"/>
              <a:gd name="connsiteY24" fmla="*/ 3099436 h 5621338"/>
              <a:gd name="connsiteX25" fmla="*/ 5182143 w 12187490"/>
              <a:gd name="connsiteY25" fmla="*/ 3382901 h 5621338"/>
              <a:gd name="connsiteX26" fmla="*/ 4642174 w 12187490"/>
              <a:gd name="connsiteY26" fmla="*/ 3382901 h 5621338"/>
              <a:gd name="connsiteX27" fmla="*/ 4304681 w 12187490"/>
              <a:gd name="connsiteY27" fmla="*/ 3099436 h 5621338"/>
              <a:gd name="connsiteX28" fmla="*/ 4520689 w 12187490"/>
              <a:gd name="connsiteY28" fmla="*/ 3099436 h 5621338"/>
              <a:gd name="connsiteX29" fmla="*/ 4520689 w 12187490"/>
              <a:gd name="connsiteY29" fmla="*/ 3382901 h 5621338"/>
              <a:gd name="connsiteX30" fmla="*/ 4304681 w 12187490"/>
              <a:gd name="connsiteY30" fmla="*/ 3382901 h 5621338"/>
              <a:gd name="connsiteX31" fmla="*/ 7842723 w 12187490"/>
              <a:gd name="connsiteY31" fmla="*/ 2815867 h 5621338"/>
              <a:gd name="connsiteX32" fmla="*/ 7842723 w 12187490"/>
              <a:gd name="connsiteY32" fmla="*/ 3099333 h 5621338"/>
              <a:gd name="connsiteX33" fmla="*/ 7964208 w 12187490"/>
              <a:gd name="connsiteY33" fmla="*/ 3099333 h 5621338"/>
              <a:gd name="connsiteX34" fmla="*/ 7964208 w 12187490"/>
              <a:gd name="connsiteY34" fmla="*/ 2815867 h 5621338"/>
              <a:gd name="connsiteX35" fmla="*/ 8114297 w 12187490"/>
              <a:gd name="connsiteY35" fmla="*/ 2532402 h 5621338"/>
              <a:gd name="connsiteX36" fmla="*/ 8114297 w 12187490"/>
              <a:gd name="connsiteY36" fmla="*/ 2815867 h 5621338"/>
              <a:gd name="connsiteX37" fmla="*/ 8330305 w 12187490"/>
              <a:gd name="connsiteY37" fmla="*/ 2815867 h 5621338"/>
              <a:gd name="connsiteX38" fmla="*/ 8330305 w 12187490"/>
              <a:gd name="connsiteY38" fmla="*/ 2532402 h 5621338"/>
              <a:gd name="connsiteX39" fmla="*/ 9910946 w 12187490"/>
              <a:gd name="connsiteY39" fmla="*/ 1968135 h 5621338"/>
              <a:gd name="connsiteX40" fmla="*/ 9910946 w 12187490"/>
              <a:gd name="connsiteY40" fmla="*/ 2248936 h 5621338"/>
              <a:gd name="connsiteX41" fmla="*/ 10107886 w 12187490"/>
              <a:gd name="connsiteY41" fmla="*/ 2248936 h 5621338"/>
              <a:gd name="connsiteX42" fmla="*/ 10107886 w 12187490"/>
              <a:gd name="connsiteY42" fmla="*/ 1968135 h 5621338"/>
              <a:gd name="connsiteX43" fmla="*/ 8465425 w 12187490"/>
              <a:gd name="connsiteY43" fmla="*/ 1684772 h 5621338"/>
              <a:gd name="connsiteX44" fmla="*/ 8681433 w 12187490"/>
              <a:gd name="connsiteY44" fmla="*/ 1684772 h 5621338"/>
              <a:gd name="connsiteX45" fmla="*/ 8681433 w 12187490"/>
              <a:gd name="connsiteY45" fmla="*/ 1968238 h 5621338"/>
              <a:gd name="connsiteX46" fmla="*/ 8465425 w 12187490"/>
              <a:gd name="connsiteY46" fmla="*/ 1968238 h 5621338"/>
              <a:gd name="connsiteX47" fmla="*/ 9342887 w 12187490"/>
              <a:gd name="connsiteY47" fmla="*/ 1684670 h 5621338"/>
              <a:gd name="connsiteX48" fmla="*/ 9342887 w 12187490"/>
              <a:gd name="connsiteY48" fmla="*/ 1965470 h 5621338"/>
              <a:gd name="connsiteX49" fmla="*/ 9464373 w 12187490"/>
              <a:gd name="connsiteY49" fmla="*/ 1965470 h 5621338"/>
              <a:gd name="connsiteX50" fmla="*/ 9464373 w 12187490"/>
              <a:gd name="connsiteY50" fmla="*/ 1684670 h 5621338"/>
              <a:gd name="connsiteX51" fmla="*/ 11450479 w 12187490"/>
              <a:gd name="connsiteY51" fmla="*/ 834375 h 5621338"/>
              <a:gd name="connsiteX52" fmla="*/ 11450479 w 12187490"/>
              <a:gd name="connsiteY52" fmla="*/ 1117738 h 5621338"/>
              <a:gd name="connsiteX53" fmla="*/ 11571964 w 12187490"/>
              <a:gd name="connsiteY53" fmla="*/ 1117738 h 5621338"/>
              <a:gd name="connsiteX54" fmla="*/ 11571964 w 12187490"/>
              <a:gd name="connsiteY54" fmla="*/ 834375 h 5621338"/>
              <a:gd name="connsiteX55" fmla="*/ 11570528 w 12187490"/>
              <a:gd name="connsiteY55" fmla="*/ 267443 h 5621338"/>
              <a:gd name="connsiteX56" fmla="*/ 11687298 w 12187490"/>
              <a:gd name="connsiteY56" fmla="*/ 267443 h 5621338"/>
              <a:gd name="connsiteX57" fmla="*/ 11687298 w 12187490"/>
              <a:gd name="connsiteY57" fmla="*/ 550909 h 5621338"/>
              <a:gd name="connsiteX58" fmla="*/ 11908022 w 12187490"/>
              <a:gd name="connsiteY58" fmla="*/ 550909 h 5621338"/>
              <a:gd name="connsiteX59" fmla="*/ 11908022 w 12187490"/>
              <a:gd name="connsiteY59" fmla="*/ 834272 h 5621338"/>
              <a:gd name="connsiteX60" fmla="*/ 12029507 w 12187490"/>
              <a:gd name="connsiteY60" fmla="*/ 834272 h 5621338"/>
              <a:gd name="connsiteX61" fmla="*/ 12029507 w 12187490"/>
              <a:gd name="connsiteY61" fmla="*/ 550909 h 5621338"/>
              <a:gd name="connsiteX62" fmla="*/ 12187387 w 12187490"/>
              <a:gd name="connsiteY62" fmla="*/ 550909 h 5621338"/>
              <a:gd name="connsiteX63" fmla="*/ 12187387 w 12187490"/>
              <a:gd name="connsiteY63" fmla="*/ 5621338 h 5621338"/>
              <a:gd name="connsiteX64" fmla="*/ 0 w 12187490"/>
              <a:gd name="connsiteY64" fmla="*/ 5621338 h 5621338"/>
              <a:gd name="connsiteX65" fmla="*/ 0 w 12187490"/>
              <a:gd name="connsiteY65" fmla="*/ 5083491 h 5621338"/>
              <a:gd name="connsiteX66" fmla="*/ 575338 w 12187490"/>
              <a:gd name="connsiteY66" fmla="*/ 5083491 h 5621338"/>
              <a:gd name="connsiteX67" fmla="*/ 575338 w 12187490"/>
              <a:gd name="connsiteY67" fmla="*/ 4800845 h 5621338"/>
              <a:gd name="connsiteX68" fmla="*/ 983467 w 12187490"/>
              <a:gd name="connsiteY68" fmla="*/ 4800845 h 5621338"/>
              <a:gd name="connsiteX69" fmla="*/ 983467 w 12187490"/>
              <a:gd name="connsiteY69" fmla="*/ 5083798 h 5621338"/>
              <a:gd name="connsiteX70" fmla="*/ 1320960 w 12187490"/>
              <a:gd name="connsiteY70" fmla="*/ 5083798 h 5621338"/>
              <a:gd name="connsiteX71" fmla="*/ 1320960 w 12187490"/>
              <a:gd name="connsiteY71" fmla="*/ 4517277 h 5621338"/>
              <a:gd name="connsiteX72" fmla="*/ 1975853 w 12187490"/>
              <a:gd name="connsiteY72" fmla="*/ 4517277 h 5621338"/>
              <a:gd name="connsiteX73" fmla="*/ 1975853 w 12187490"/>
              <a:gd name="connsiteY73" fmla="*/ 4233196 h 5621338"/>
              <a:gd name="connsiteX74" fmla="*/ 2475122 w 12187490"/>
              <a:gd name="connsiteY74" fmla="*/ 4233196 h 5621338"/>
              <a:gd name="connsiteX75" fmla="*/ 2475122 w 12187490"/>
              <a:gd name="connsiteY75" fmla="*/ 3949730 h 5621338"/>
              <a:gd name="connsiteX76" fmla="*/ 2698101 w 12187490"/>
              <a:gd name="connsiteY76" fmla="*/ 3949730 h 5621338"/>
              <a:gd name="connsiteX77" fmla="*/ 2698101 w 12187490"/>
              <a:gd name="connsiteY77" fmla="*/ 3665649 h 5621338"/>
              <a:gd name="connsiteX78" fmla="*/ 2819587 w 12187490"/>
              <a:gd name="connsiteY78" fmla="*/ 3665649 h 5621338"/>
              <a:gd name="connsiteX79" fmla="*/ 2819587 w 12187490"/>
              <a:gd name="connsiteY79" fmla="*/ 3949730 h 5621338"/>
              <a:gd name="connsiteX80" fmla="*/ 3358325 w 12187490"/>
              <a:gd name="connsiteY80" fmla="*/ 3949730 h 5621338"/>
              <a:gd name="connsiteX81" fmla="*/ 3358325 w 12187490"/>
              <a:gd name="connsiteY81" fmla="*/ 4233196 h 5621338"/>
              <a:gd name="connsiteX82" fmla="*/ 3478888 w 12187490"/>
              <a:gd name="connsiteY82" fmla="*/ 4233196 h 5621338"/>
              <a:gd name="connsiteX83" fmla="*/ 3478888 w 12187490"/>
              <a:gd name="connsiteY83" fmla="*/ 3949730 h 5621338"/>
              <a:gd name="connsiteX84" fmla="*/ 3729548 w 12187490"/>
              <a:gd name="connsiteY84" fmla="*/ 3949730 h 5621338"/>
              <a:gd name="connsiteX85" fmla="*/ 3729548 w 12187490"/>
              <a:gd name="connsiteY85" fmla="*/ 3665649 h 5621338"/>
              <a:gd name="connsiteX86" fmla="*/ 4426474 w 12187490"/>
              <a:gd name="connsiteY86" fmla="*/ 3665649 h 5621338"/>
              <a:gd name="connsiteX87" fmla="*/ 4426474 w 12187490"/>
              <a:gd name="connsiteY87" fmla="*/ 3949730 h 5621338"/>
              <a:gd name="connsiteX88" fmla="*/ 4988587 w 12187490"/>
              <a:gd name="connsiteY88" fmla="*/ 3949730 h 5621338"/>
              <a:gd name="connsiteX89" fmla="*/ 4988587 w 12187490"/>
              <a:gd name="connsiteY89" fmla="*/ 3666265 h 5621338"/>
              <a:gd name="connsiteX90" fmla="*/ 5535527 w 12187490"/>
              <a:gd name="connsiteY90" fmla="*/ 3666265 h 5621338"/>
              <a:gd name="connsiteX91" fmla="*/ 5535527 w 12187490"/>
              <a:gd name="connsiteY91" fmla="*/ 3382799 h 5621338"/>
              <a:gd name="connsiteX92" fmla="*/ 5303833 w 12187490"/>
              <a:gd name="connsiteY92" fmla="*/ 3382799 h 5621338"/>
              <a:gd name="connsiteX93" fmla="*/ 5303833 w 12187490"/>
              <a:gd name="connsiteY93" fmla="*/ 3099333 h 5621338"/>
              <a:gd name="connsiteX94" fmla="*/ 6189907 w 12187490"/>
              <a:gd name="connsiteY94" fmla="*/ 3099333 h 5621338"/>
              <a:gd name="connsiteX95" fmla="*/ 6189907 w 12187490"/>
              <a:gd name="connsiteY95" fmla="*/ 2815867 h 5621338"/>
              <a:gd name="connsiteX96" fmla="*/ 6729877 w 12187490"/>
              <a:gd name="connsiteY96" fmla="*/ 2815867 h 5621338"/>
              <a:gd name="connsiteX97" fmla="*/ 6729877 w 12187490"/>
              <a:gd name="connsiteY97" fmla="*/ 2532402 h 5621338"/>
              <a:gd name="connsiteX98" fmla="*/ 7270870 w 12187490"/>
              <a:gd name="connsiteY98" fmla="*/ 2532402 h 5621338"/>
              <a:gd name="connsiteX99" fmla="*/ 7270870 w 12187490"/>
              <a:gd name="connsiteY99" fmla="*/ 2815867 h 5621338"/>
              <a:gd name="connsiteX100" fmla="*/ 7620769 w 12187490"/>
              <a:gd name="connsiteY100" fmla="*/ 2815867 h 5621338"/>
              <a:gd name="connsiteX101" fmla="*/ 7620769 w 12187490"/>
              <a:gd name="connsiteY101" fmla="*/ 2248936 h 5621338"/>
              <a:gd name="connsiteX102" fmla="*/ 7836777 w 12187490"/>
              <a:gd name="connsiteY102" fmla="*/ 2248936 h 5621338"/>
              <a:gd name="connsiteX103" fmla="*/ 7836777 w 12187490"/>
              <a:gd name="connsiteY103" fmla="*/ 2532402 h 5621338"/>
              <a:gd name="connsiteX104" fmla="*/ 7958160 w 12187490"/>
              <a:gd name="connsiteY104" fmla="*/ 2532402 h 5621338"/>
              <a:gd name="connsiteX105" fmla="*/ 7958160 w 12187490"/>
              <a:gd name="connsiteY105" fmla="*/ 2248936 h 5621338"/>
              <a:gd name="connsiteX106" fmla="*/ 8498129 w 12187490"/>
              <a:gd name="connsiteY106" fmla="*/ 2248936 h 5621338"/>
              <a:gd name="connsiteX107" fmla="*/ 8498129 w 12187490"/>
              <a:gd name="connsiteY107" fmla="*/ 2532402 h 5621338"/>
              <a:gd name="connsiteX108" fmla="*/ 8619614 w 12187490"/>
              <a:gd name="connsiteY108" fmla="*/ 2532402 h 5621338"/>
              <a:gd name="connsiteX109" fmla="*/ 8619614 w 12187490"/>
              <a:gd name="connsiteY109" fmla="*/ 2248936 h 5621338"/>
              <a:gd name="connsiteX110" fmla="*/ 8940909 w 12187490"/>
              <a:gd name="connsiteY110" fmla="*/ 2248936 h 5621338"/>
              <a:gd name="connsiteX111" fmla="*/ 8940909 w 12187490"/>
              <a:gd name="connsiteY111" fmla="*/ 1968135 h 5621338"/>
              <a:gd name="connsiteX112" fmla="*/ 8803123 w 12187490"/>
              <a:gd name="connsiteY112" fmla="*/ 1968135 h 5621338"/>
              <a:gd name="connsiteX113" fmla="*/ 8803123 w 12187490"/>
              <a:gd name="connsiteY113" fmla="*/ 1684670 h 5621338"/>
              <a:gd name="connsiteX114" fmla="*/ 9081053 w 12187490"/>
              <a:gd name="connsiteY114" fmla="*/ 1684670 h 5621338"/>
              <a:gd name="connsiteX115" fmla="*/ 9081053 w 12187490"/>
              <a:gd name="connsiteY115" fmla="*/ 1401204 h 5621338"/>
              <a:gd name="connsiteX116" fmla="*/ 9202539 w 12187490"/>
              <a:gd name="connsiteY116" fmla="*/ 1401204 h 5621338"/>
              <a:gd name="connsiteX117" fmla="*/ 9202539 w 12187490"/>
              <a:gd name="connsiteY117" fmla="*/ 1684670 h 5621338"/>
              <a:gd name="connsiteX118" fmla="*/ 9342272 w 12187490"/>
              <a:gd name="connsiteY118" fmla="*/ 1684670 h 5621338"/>
              <a:gd name="connsiteX119" fmla="*/ 9342272 w 12187490"/>
              <a:gd name="connsiteY119" fmla="*/ 1401204 h 5621338"/>
              <a:gd name="connsiteX120" fmla="*/ 9882139 w 12187490"/>
              <a:gd name="connsiteY120" fmla="*/ 1401204 h 5621338"/>
              <a:gd name="connsiteX121" fmla="*/ 9882139 w 12187490"/>
              <a:gd name="connsiteY121" fmla="*/ 1684670 h 5621338"/>
              <a:gd name="connsiteX122" fmla="*/ 10323177 w 12187490"/>
              <a:gd name="connsiteY122" fmla="*/ 1684670 h 5621338"/>
              <a:gd name="connsiteX123" fmla="*/ 10323177 w 12187490"/>
              <a:gd name="connsiteY123" fmla="*/ 1401204 h 5621338"/>
              <a:gd name="connsiteX124" fmla="*/ 10107988 w 12187490"/>
              <a:gd name="connsiteY124" fmla="*/ 1401204 h 5621338"/>
              <a:gd name="connsiteX125" fmla="*/ 10107988 w 12187490"/>
              <a:gd name="connsiteY125" fmla="*/ 1117738 h 5621338"/>
              <a:gd name="connsiteX126" fmla="*/ 10910612 w 12187490"/>
              <a:gd name="connsiteY126" fmla="*/ 1117738 h 5621338"/>
              <a:gd name="connsiteX127" fmla="*/ 10910612 w 12187490"/>
              <a:gd name="connsiteY127" fmla="*/ 834272 h 5621338"/>
              <a:gd name="connsiteX128" fmla="*/ 11368258 w 12187490"/>
              <a:gd name="connsiteY128" fmla="*/ 834272 h 5621338"/>
              <a:gd name="connsiteX129" fmla="*/ 11368258 w 12187490"/>
              <a:gd name="connsiteY129" fmla="*/ 550909 h 5621338"/>
              <a:gd name="connsiteX130" fmla="*/ 11570528 w 12187490"/>
              <a:gd name="connsiteY130" fmla="*/ 550909 h 5621338"/>
              <a:gd name="connsiteX131" fmla="*/ 12029507 w 12187490"/>
              <a:gd name="connsiteY131" fmla="*/ 0 h 5621338"/>
              <a:gd name="connsiteX132" fmla="*/ 12187490 w 12187490"/>
              <a:gd name="connsiteY132" fmla="*/ 0 h 5621338"/>
              <a:gd name="connsiteX133" fmla="*/ 12187490 w 12187490"/>
              <a:gd name="connsiteY133" fmla="*/ 267443 h 5621338"/>
              <a:gd name="connsiteX134" fmla="*/ 12029507 w 12187490"/>
              <a:gd name="connsiteY134" fmla="*/ 267443 h 562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2187490" h="5621338">
                <a:moveTo>
                  <a:pt x="2497779" y="4518405"/>
                </a:moveTo>
                <a:lnTo>
                  <a:pt x="2497779" y="4801871"/>
                </a:lnTo>
                <a:lnTo>
                  <a:pt x="2619264" y="4801871"/>
                </a:lnTo>
                <a:lnTo>
                  <a:pt x="2619264" y="4518405"/>
                </a:lnTo>
                <a:close/>
                <a:moveTo>
                  <a:pt x="983467" y="4517380"/>
                </a:moveTo>
                <a:lnTo>
                  <a:pt x="1199475" y="4517380"/>
                </a:lnTo>
                <a:lnTo>
                  <a:pt x="1199475" y="4800845"/>
                </a:lnTo>
                <a:lnTo>
                  <a:pt x="983467" y="4800845"/>
                </a:lnTo>
                <a:close/>
                <a:moveTo>
                  <a:pt x="3740722" y="4233299"/>
                </a:moveTo>
                <a:lnTo>
                  <a:pt x="3740722" y="4516764"/>
                </a:lnTo>
                <a:lnTo>
                  <a:pt x="3956730" y="4516764"/>
                </a:lnTo>
                <a:lnTo>
                  <a:pt x="3956730" y="4233299"/>
                </a:lnTo>
                <a:close/>
                <a:moveTo>
                  <a:pt x="3022062" y="4233299"/>
                </a:moveTo>
                <a:lnTo>
                  <a:pt x="3022267" y="4233504"/>
                </a:lnTo>
                <a:lnTo>
                  <a:pt x="3021755" y="4234016"/>
                </a:lnTo>
                <a:lnTo>
                  <a:pt x="3021652" y="4234016"/>
                </a:lnTo>
                <a:lnTo>
                  <a:pt x="3021652" y="4518405"/>
                </a:lnTo>
                <a:lnTo>
                  <a:pt x="3142215" y="4518405"/>
                </a:lnTo>
                <a:lnTo>
                  <a:pt x="3142215" y="4233299"/>
                </a:lnTo>
                <a:close/>
                <a:moveTo>
                  <a:pt x="5982511" y="3382286"/>
                </a:moveTo>
                <a:lnTo>
                  <a:pt x="5982511" y="3665752"/>
                </a:lnTo>
                <a:lnTo>
                  <a:pt x="6103996" y="3665752"/>
                </a:lnTo>
                <a:lnTo>
                  <a:pt x="6103996" y="3382286"/>
                </a:lnTo>
                <a:close/>
                <a:moveTo>
                  <a:pt x="4642174" y="3099436"/>
                </a:moveTo>
                <a:lnTo>
                  <a:pt x="5182143" y="3099436"/>
                </a:lnTo>
                <a:lnTo>
                  <a:pt x="5182143" y="3382901"/>
                </a:lnTo>
                <a:lnTo>
                  <a:pt x="4642174" y="3382901"/>
                </a:lnTo>
                <a:close/>
                <a:moveTo>
                  <a:pt x="4304681" y="3099436"/>
                </a:moveTo>
                <a:lnTo>
                  <a:pt x="4520689" y="3099436"/>
                </a:lnTo>
                <a:lnTo>
                  <a:pt x="4520689" y="3382901"/>
                </a:lnTo>
                <a:lnTo>
                  <a:pt x="4304681" y="3382901"/>
                </a:lnTo>
                <a:close/>
                <a:moveTo>
                  <a:pt x="7842723" y="2815867"/>
                </a:moveTo>
                <a:lnTo>
                  <a:pt x="7842723" y="3099333"/>
                </a:lnTo>
                <a:lnTo>
                  <a:pt x="7964208" y="3099333"/>
                </a:lnTo>
                <a:lnTo>
                  <a:pt x="7964208" y="2815867"/>
                </a:lnTo>
                <a:close/>
                <a:moveTo>
                  <a:pt x="8114297" y="2532402"/>
                </a:moveTo>
                <a:lnTo>
                  <a:pt x="8114297" y="2815867"/>
                </a:lnTo>
                <a:lnTo>
                  <a:pt x="8330305" y="2815867"/>
                </a:lnTo>
                <a:lnTo>
                  <a:pt x="8330305" y="2532402"/>
                </a:lnTo>
                <a:close/>
                <a:moveTo>
                  <a:pt x="9910946" y="1968135"/>
                </a:moveTo>
                <a:lnTo>
                  <a:pt x="9910946" y="2248936"/>
                </a:lnTo>
                <a:lnTo>
                  <a:pt x="10107886" y="2248936"/>
                </a:lnTo>
                <a:lnTo>
                  <a:pt x="10107886" y="1968135"/>
                </a:lnTo>
                <a:close/>
                <a:moveTo>
                  <a:pt x="8465425" y="1684772"/>
                </a:moveTo>
                <a:lnTo>
                  <a:pt x="8681433" y="1684772"/>
                </a:lnTo>
                <a:lnTo>
                  <a:pt x="8681433" y="1968238"/>
                </a:lnTo>
                <a:lnTo>
                  <a:pt x="8465425" y="1968238"/>
                </a:lnTo>
                <a:close/>
                <a:moveTo>
                  <a:pt x="9342887" y="1684670"/>
                </a:moveTo>
                <a:lnTo>
                  <a:pt x="9342887" y="1965470"/>
                </a:lnTo>
                <a:lnTo>
                  <a:pt x="9464373" y="1965470"/>
                </a:lnTo>
                <a:lnTo>
                  <a:pt x="9464373" y="1684670"/>
                </a:lnTo>
                <a:close/>
                <a:moveTo>
                  <a:pt x="11450479" y="834375"/>
                </a:moveTo>
                <a:lnTo>
                  <a:pt x="11450479" y="1117738"/>
                </a:lnTo>
                <a:lnTo>
                  <a:pt x="11571964" y="1117738"/>
                </a:lnTo>
                <a:lnTo>
                  <a:pt x="11571964" y="834375"/>
                </a:lnTo>
                <a:close/>
                <a:moveTo>
                  <a:pt x="11570528" y="267443"/>
                </a:moveTo>
                <a:lnTo>
                  <a:pt x="11687298" y="267443"/>
                </a:lnTo>
                <a:lnTo>
                  <a:pt x="11687298" y="550909"/>
                </a:lnTo>
                <a:lnTo>
                  <a:pt x="11908022" y="550909"/>
                </a:lnTo>
                <a:lnTo>
                  <a:pt x="11908022" y="834272"/>
                </a:lnTo>
                <a:lnTo>
                  <a:pt x="12029507" y="834272"/>
                </a:lnTo>
                <a:lnTo>
                  <a:pt x="12029507" y="550909"/>
                </a:lnTo>
                <a:lnTo>
                  <a:pt x="12187387" y="550909"/>
                </a:lnTo>
                <a:lnTo>
                  <a:pt x="12187387" y="5621338"/>
                </a:lnTo>
                <a:lnTo>
                  <a:pt x="0" y="5621338"/>
                </a:lnTo>
                <a:lnTo>
                  <a:pt x="0" y="5083491"/>
                </a:lnTo>
                <a:lnTo>
                  <a:pt x="575338" y="5083491"/>
                </a:lnTo>
                <a:lnTo>
                  <a:pt x="575338" y="4800845"/>
                </a:lnTo>
                <a:lnTo>
                  <a:pt x="983467" y="4800845"/>
                </a:lnTo>
                <a:lnTo>
                  <a:pt x="983467" y="5083798"/>
                </a:lnTo>
                <a:lnTo>
                  <a:pt x="1320960" y="5083798"/>
                </a:lnTo>
                <a:lnTo>
                  <a:pt x="1320960" y="4517277"/>
                </a:lnTo>
                <a:lnTo>
                  <a:pt x="1975853" y="4517277"/>
                </a:lnTo>
                <a:lnTo>
                  <a:pt x="1975853" y="4233196"/>
                </a:lnTo>
                <a:lnTo>
                  <a:pt x="2475122" y="4233196"/>
                </a:lnTo>
                <a:lnTo>
                  <a:pt x="2475122" y="3949730"/>
                </a:lnTo>
                <a:lnTo>
                  <a:pt x="2698101" y="3949730"/>
                </a:lnTo>
                <a:lnTo>
                  <a:pt x="2698101" y="3665649"/>
                </a:lnTo>
                <a:lnTo>
                  <a:pt x="2819587" y="3665649"/>
                </a:lnTo>
                <a:lnTo>
                  <a:pt x="2819587" y="3949730"/>
                </a:lnTo>
                <a:lnTo>
                  <a:pt x="3358325" y="3949730"/>
                </a:lnTo>
                <a:lnTo>
                  <a:pt x="3358325" y="4233196"/>
                </a:lnTo>
                <a:lnTo>
                  <a:pt x="3478888" y="4233196"/>
                </a:lnTo>
                <a:lnTo>
                  <a:pt x="3478888" y="3949730"/>
                </a:lnTo>
                <a:lnTo>
                  <a:pt x="3729548" y="3949730"/>
                </a:lnTo>
                <a:lnTo>
                  <a:pt x="3729548" y="3665649"/>
                </a:lnTo>
                <a:lnTo>
                  <a:pt x="4426474" y="3665649"/>
                </a:lnTo>
                <a:lnTo>
                  <a:pt x="4426474" y="3949730"/>
                </a:lnTo>
                <a:lnTo>
                  <a:pt x="4988587" y="3949730"/>
                </a:lnTo>
                <a:lnTo>
                  <a:pt x="4988587" y="3666265"/>
                </a:lnTo>
                <a:lnTo>
                  <a:pt x="5535527" y="3666265"/>
                </a:lnTo>
                <a:lnTo>
                  <a:pt x="5535527" y="3382799"/>
                </a:lnTo>
                <a:lnTo>
                  <a:pt x="5303833" y="3382799"/>
                </a:lnTo>
                <a:lnTo>
                  <a:pt x="5303833" y="3099333"/>
                </a:lnTo>
                <a:lnTo>
                  <a:pt x="6189907" y="3099333"/>
                </a:lnTo>
                <a:lnTo>
                  <a:pt x="6189907" y="2815867"/>
                </a:lnTo>
                <a:lnTo>
                  <a:pt x="6729877" y="2815867"/>
                </a:lnTo>
                <a:lnTo>
                  <a:pt x="6729877" y="2532402"/>
                </a:lnTo>
                <a:lnTo>
                  <a:pt x="7270870" y="2532402"/>
                </a:lnTo>
                <a:lnTo>
                  <a:pt x="7270870" y="2815867"/>
                </a:lnTo>
                <a:lnTo>
                  <a:pt x="7620769" y="2815867"/>
                </a:lnTo>
                <a:lnTo>
                  <a:pt x="7620769" y="2248936"/>
                </a:lnTo>
                <a:lnTo>
                  <a:pt x="7836777" y="2248936"/>
                </a:lnTo>
                <a:lnTo>
                  <a:pt x="7836777" y="2532402"/>
                </a:lnTo>
                <a:lnTo>
                  <a:pt x="7958160" y="2532402"/>
                </a:lnTo>
                <a:lnTo>
                  <a:pt x="7958160" y="2248936"/>
                </a:lnTo>
                <a:lnTo>
                  <a:pt x="8498129" y="2248936"/>
                </a:lnTo>
                <a:lnTo>
                  <a:pt x="8498129" y="2532402"/>
                </a:lnTo>
                <a:lnTo>
                  <a:pt x="8619614" y="2532402"/>
                </a:lnTo>
                <a:lnTo>
                  <a:pt x="8619614" y="2248936"/>
                </a:lnTo>
                <a:lnTo>
                  <a:pt x="8940909" y="2248936"/>
                </a:lnTo>
                <a:lnTo>
                  <a:pt x="8940909" y="1968135"/>
                </a:lnTo>
                <a:lnTo>
                  <a:pt x="8803123" y="1968135"/>
                </a:lnTo>
                <a:lnTo>
                  <a:pt x="8803123" y="1684670"/>
                </a:lnTo>
                <a:lnTo>
                  <a:pt x="9081053" y="1684670"/>
                </a:lnTo>
                <a:lnTo>
                  <a:pt x="9081053" y="1401204"/>
                </a:lnTo>
                <a:lnTo>
                  <a:pt x="9202539" y="1401204"/>
                </a:lnTo>
                <a:lnTo>
                  <a:pt x="9202539" y="1684670"/>
                </a:lnTo>
                <a:lnTo>
                  <a:pt x="9342272" y="1684670"/>
                </a:lnTo>
                <a:lnTo>
                  <a:pt x="9342272" y="1401204"/>
                </a:lnTo>
                <a:lnTo>
                  <a:pt x="9882139" y="1401204"/>
                </a:lnTo>
                <a:lnTo>
                  <a:pt x="9882139" y="1684670"/>
                </a:lnTo>
                <a:lnTo>
                  <a:pt x="10323177" y="1684670"/>
                </a:lnTo>
                <a:lnTo>
                  <a:pt x="10323177" y="1401204"/>
                </a:lnTo>
                <a:lnTo>
                  <a:pt x="10107988" y="1401204"/>
                </a:lnTo>
                <a:lnTo>
                  <a:pt x="10107988" y="1117738"/>
                </a:lnTo>
                <a:lnTo>
                  <a:pt x="10910612" y="1117738"/>
                </a:lnTo>
                <a:lnTo>
                  <a:pt x="10910612" y="834272"/>
                </a:lnTo>
                <a:lnTo>
                  <a:pt x="11368258" y="834272"/>
                </a:lnTo>
                <a:lnTo>
                  <a:pt x="11368258" y="550909"/>
                </a:lnTo>
                <a:lnTo>
                  <a:pt x="11570528" y="550909"/>
                </a:lnTo>
                <a:close/>
                <a:moveTo>
                  <a:pt x="12029507" y="0"/>
                </a:moveTo>
                <a:lnTo>
                  <a:pt x="12187490" y="0"/>
                </a:lnTo>
                <a:lnTo>
                  <a:pt x="12187490" y="267443"/>
                </a:lnTo>
                <a:lnTo>
                  <a:pt x="12029507" y="267443"/>
                </a:lnTo>
                <a:close/>
              </a:path>
            </a:pathLst>
          </a:custGeom>
        </p:spPr>
        <p:txBody>
          <a:bodyPr wrap="square">
            <a:noAutofit/>
          </a:bodyPr>
          <a:lstStyle/>
          <a:p>
            <a:endParaRPr lang="en-GB"/>
          </a:p>
        </p:txBody>
      </p:sp>
      <p:sp>
        <p:nvSpPr>
          <p:cNvPr id="12" name="Filename" hidden="1">
            <a:extLst>
              <a:ext uri="{FF2B5EF4-FFF2-40B4-BE49-F238E27FC236}">
                <a16:creationId xmlns:a16="http://schemas.microsoft.com/office/drawing/2014/main" id="{5B0085D7-285F-4173-A108-D79A1B7F8C87}"/>
              </a:ext>
            </a:extLst>
          </p:cNvPr>
          <p:cNvSpPr txBox="1"/>
          <p:nvPr/>
        </p:nvSpPr>
        <p:spPr>
          <a:xfrm>
            <a:off x="550861" y="6747272"/>
            <a:ext cx="11090277" cy="110728"/>
          </a:xfrm>
          <a:prstGeom prst="rect">
            <a:avLst/>
          </a:prstGeom>
          <a:noFill/>
        </p:spPr>
        <p:txBody>
          <a:bodyPr wrap="square" lIns="0" tIns="0" rIns="0" bIns="0" rtlCol="0" anchor="b" anchorCtr="0">
            <a:noAutofit/>
          </a:bodyPr>
          <a:lstStyle/>
          <a:p>
            <a:r>
              <a:rPr lang="en-US" sz="700" noProof="1">
                <a:solidFill>
                  <a:schemeClr val="bg2"/>
                </a:solidFill>
                <a:latin typeface="+mn-lt"/>
                <a:cs typeface="Arial" pitchFamily="34" charset="0"/>
              </a:rPr>
              <a:t>https://rsmnet-my.sharepoint.com/personal/e061798_mcgladrey_rsm_net/Documents/Microsoft Teams Chat Files/2024-01 Parkwood Copilot.pptx</a:t>
            </a:r>
            <a:endParaRPr lang="en-GB" sz="700" noProof="1">
              <a:solidFill>
                <a:schemeClr val="bg2"/>
              </a:solidFill>
              <a:latin typeface="+mn-lt"/>
              <a:cs typeface="Arial" pitchFamily="34" charset="0"/>
            </a:endParaRPr>
          </a:p>
        </p:txBody>
      </p:sp>
      <p:sp>
        <p:nvSpPr>
          <p:cNvPr id="11" name="Draft" hidden="1">
            <a:extLst>
              <a:ext uri="{FF2B5EF4-FFF2-40B4-BE49-F238E27FC236}">
                <a16:creationId xmlns:a16="http://schemas.microsoft.com/office/drawing/2014/main" id="{9ED21EC6-5EAD-4442-BA4C-52E0DB48AD25}"/>
              </a:ext>
            </a:extLst>
          </p:cNvPr>
          <p:cNvSpPr txBox="1"/>
          <p:nvPr/>
        </p:nvSpPr>
        <p:spPr>
          <a:xfrm>
            <a:off x="10239388" y="126102"/>
            <a:ext cx="1401750" cy="166670"/>
          </a:xfrm>
          <a:prstGeom prst="rect">
            <a:avLst/>
          </a:prstGeom>
          <a:noFill/>
        </p:spPr>
        <p:txBody>
          <a:bodyPr wrap="square" lIns="0" tIns="0" rIns="0" bIns="0" rtlCol="0">
            <a:noAutofit/>
          </a:bodyPr>
          <a:lstStyle/>
          <a:p>
            <a:pPr algn="r"/>
            <a:r>
              <a:rPr lang="en-GB" sz="1100">
                <a:solidFill>
                  <a:schemeClr val="bg2"/>
                </a:solidFill>
                <a:latin typeface="+mn-lt"/>
                <a:cs typeface="Arial" pitchFamily="34" charset="0"/>
              </a:rPr>
              <a:t>DRAFT</a:t>
            </a:r>
          </a:p>
        </p:txBody>
      </p:sp>
      <p:sp>
        <p:nvSpPr>
          <p:cNvPr id="13" name="Autoshape Default Text" hidden="1">
            <a:extLst>
              <a:ext uri="{FF2B5EF4-FFF2-40B4-BE49-F238E27FC236}">
                <a16:creationId xmlns:a16="http://schemas.microsoft.com/office/drawing/2014/main" id="{F2C039FC-2F1F-4540-A1F6-6F47A8F13477}"/>
              </a:ext>
            </a:extLst>
          </p:cNvPr>
          <p:cNvSpPr txBox="1"/>
          <p:nvPr/>
        </p:nvSpPr>
        <p:spPr>
          <a:xfrm>
            <a:off x="0" y="0"/>
            <a:ext cx="781200" cy="215444"/>
          </a:xfrm>
          <a:prstGeom prst="rect">
            <a:avLst/>
          </a:prstGeom>
          <a:noFill/>
        </p:spPr>
        <p:txBody>
          <a:bodyPr wrap="square" lIns="0" tIns="0" rIns="0" bIns="0" rtlCol="0">
            <a:spAutoFit/>
          </a:bodyPr>
          <a:lstStyle/>
          <a:p>
            <a:r>
              <a:rPr lang="en-GB" sz="1400"/>
              <a:t>Text</a:t>
            </a:r>
          </a:p>
        </p:txBody>
      </p:sp>
      <p:sp>
        <p:nvSpPr>
          <p:cNvPr id="14" name="Autoshape Default Shape" hidden="1">
            <a:extLst>
              <a:ext uri="{FF2B5EF4-FFF2-40B4-BE49-F238E27FC236}">
                <a16:creationId xmlns:a16="http://schemas.microsoft.com/office/drawing/2014/main" id="{49E19C51-9138-45F7-A2F8-76E2E4AAA4D8}"/>
              </a:ext>
            </a:extLst>
          </p:cNvPr>
          <p:cNvSpPr>
            <a:spLocks/>
          </p:cNvSpPr>
          <p:nvPr/>
        </p:nvSpPr>
        <p:spPr>
          <a:xfrm>
            <a:off x="0" y="245934"/>
            <a:ext cx="734400" cy="245466"/>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r>
              <a:rPr lang="en-GB" sz="1400"/>
              <a:t>Shape</a:t>
            </a:r>
          </a:p>
        </p:txBody>
      </p:sp>
      <p:cxnSp>
        <p:nvCxnSpPr>
          <p:cNvPr id="15" name="Autoshape Default Line" hidden="1">
            <a:extLst>
              <a:ext uri="{FF2B5EF4-FFF2-40B4-BE49-F238E27FC236}">
                <a16:creationId xmlns:a16="http://schemas.microsoft.com/office/drawing/2014/main" id="{25932B9A-87C9-4670-9B4F-29739DBDBACF}"/>
              </a:ext>
            </a:extLst>
          </p:cNvPr>
          <p:cNvCxnSpPr/>
          <p:nvPr/>
        </p:nvCxnSpPr>
        <p:spPr>
          <a:xfrm flipV="1">
            <a:off x="0" y="663525"/>
            <a:ext cx="666000"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971544BD-F321-635C-03B7-D81EE32DFA93}"/>
              </a:ext>
            </a:extLst>
          </p:cNvPr>
          <p:cNvSpPr>
            <a:spLocks noGrp="1"/>
          </p:cNvSpPr>
          <p:nvPr>
            <p:ph type="ctrTitle" hasCustomPrompt="1"/>
          </p:nvPr>
        </p:nvSpPr>
        <p:spPr>
          <a:xfrm>
            <a:off x="6216650" y="4772455"/>
            <a:ext cx="5219700" cy="1225290"/>
          </a:xfrm>
          <a:solidFill>
            <a:schemeClr val="accent1"/>
          </a:solidFill>
        </p:spPr>
        <p:txBody>
          <a:bodyPr lIns="180000" tIns="180000" rIns="180000" bIns="180000" anchor="ctr" anchorCtr="0"/>
          <a:lstStyle>
            <a:lvl1pPr algn="l">
              <a:lnSpc>
                <a:spcPct val="100000"/>
              </a:lnSpc>
              <a:spcBef>
                <a:spcPts val="0"/>
              </a:spcBef>
              <a:spcAft>
                <a:spcPts val="0"/>
              </a:spcAft>
              <a:defRPr sz="2800" cap="none">
                <a:solidFill>
                  <a:schemeClr val="bg1"/>
                </a:solidFill>
              </a:defRPr>
            </a:lvl1pPr>
          </a:lstStyle>
          <a:p>
            <a:r>
              <a:rPr lang="en-US"/>
              <a:t>Empowering you to take the next step in your career</a:t>
            </a:r>
            <a:endParaRPr lang="en-GB"/>
          </a:p>
        </p:txBody>
      </p:sp>
      <p:grpSp>
        <p:nvGrpSpPr>
          <p:cNvPr id="5" name="Group 4">
            <a:extLst>
              <a:ext uri="{FF2B5EF4-FFF2-40B4-BE49-F238E27FC236}">
                <a16:creationId xmlns:a16="http://schemas.microsoft.com/office/drawing/2014/main" id="{0E61AC88-24D2-C626-F173-6701AD633AB3}"/>
              </a:ext>
            </a:extLst>
          </p:cNvPr>
          <p:cNvGrpSpPr/>
          <p:nvPr userDrawn="1"/>
        </p:nvGrpSpPr>
        <p:grpSpPr>
          <a:xfrm>
            <a:off x="10187131" y="687949"/>
            <a:ext cx="1234969" cy="518323"/>
            <a:chOff x="7459170" y="481236"/>
            <a:chExt cx="2697427" cy="1132124"/>
          </a:xfrm>
        </p:grpSpPr>
        <p:sp>
          <p:nvSpPr>
            <p:cNvPr id="6" name="Freeform 5">
              <a:extLst>
                <a:ext uri="{FF2B5EF4-FFF2-40B4-BE49-F238E27FC236}">
                  <a16:creationId xmlns:a16="http://schemas.microsoft.com/office/drawing/2014/main" id="{DDD87156-0150-790C-7B91-6A2FC0084AB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5D700DB-E5FE-1FF0-368E-8E5A6BDFB326}"/>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526BB6CC-9B1B-9B82-A84B-2B79B9DED1A8}"/>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29006897-759B-33BF-9DFE-E8AB29EB6266}"/>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B88FDBE-CA33-586F-92BF-10B8F7C0D5A5}"/>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52A08119-7567-0C88-17B0-11884DD4F232}"/>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B0F0B2A-EA67-7887-D620-7A611A566401}"/>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pic>
        <p:nvPicPr>
          <p:cNvPr id="20" name="Graphic 19">
            <a:extLst>
              <a:ext uri="{FF2B5EF4-FFF2-40B4-BE49-F238E27FC236}">
                <a16:creationId xmlns:a16="http://schemas.microsoft.com/office/drawing/2014/main" id="{F9B28F2F-187C-6247-B988-ECB3C6760F6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452295" y="1680103"/>
            <a:ext cx="2264219" cy="273593"/>
          </a:xfrm>
          <a:prstGeom prst="rect">
            <a:avLst/>
          </a:prstGeom>
        </p:spPr>
      </p:pic>
    </p:spTree>
    <p:extLst>
      <p:ext uri="{BB962C8B-B14F-4D97-AF65-F5344CB8AC3E}">
        <p14:creationId xmlns:p14="http://schemas.microsoft.com/office/powerpoint/2010/main" val="162438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1 layout">
    <p:bg>
      <p:bgPr>
        <a:solidFill>
          <a:schemeClr val="tx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4061A3F-47F8-A84F-7E6F-93933D518E5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592" b="1592"/>
          <a:stretch/>
        </p:blipFill>
        <p:spPr>
          <a:xfrm>
            <a:off x="-25902" y="0"/>
            <a:ext cx="12217901" cy="6870629"/>
          </a:xfrm>
          <a:prstGeom prst="rect">
            <a:avLst/>
          </a:prstGeom>
        </p:spPr>
      </p:pic>
      <p:sp>
        <p:nvSpPr>
          <p:cNvPr id="6" name="Text Placeholder 5">
            <a:extLst>
              <a:ext uri="{FF2B5EF4-FFF2-40B4-BE49-F238E27FC236}">
                <a16:creationId xmlns:a16="http://schemas.microsoft.com/office/drawing/2014/main" id="{41C67C17-03F0-336A-F782-185E8314E532}"/>
              </a:ext>
            </a:extLst>
          </p:cNvPr>
          <p:cNvSpPr>
            <a:spLocks noGrp="1"/>
          </p:cNvSpPr>
          <p:nvPr>
            <p:ph type="body" sz="quarter" idx="13" hasCustomPrompt="1"/>
          </p:nvPr>
        </p:nvSpPr>
        <p:spPr>
          <a:xfrm>
            <a:off x="2616059" y="3764093"/>
            <a:ext cx="4319588" cy="984885"/>
          </a:xfrm>
        </p:spPr>
        <p:txBody>
          <a:bodyPr/>
          <a:lstStyle>
            <a:lvl1pPr>
              <a:spcBef>
                <a:spcPts val="0"/>
              </a:spcBef>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a:p>
            <a:pPr lvl="0"/>
            <a:r>
              <a:rPr lang="en-US"/>
              <a:t>Max two lines</a:t>
            </a:r>
            <a:endParaRPr lang="en-GB"/>
          </a:p>
        </p:txBody>
      </p:sp>
      <p:sp>
        <p:nvSpPr>
          <p:cNvPr id="7" name="Title Placeholder 13">
            <a:extLst>
              <a:ext uri="{FF2B5EF4-FFF2-40B4-BE49-F238E27FC236}">
                <a16:creationId xmlns:a16="http://schemas.microsoft.com/office/drawing/2014/main" id="{05C4F7E3-76F2-8816-1FEE-EB1E510A2B6E}"/>
              </a:ext>
            </a:extLst>
          </p:cNvPr>
          <p:cNvSpPr>
            <a:spLocks noGrp="1"/>
          </p:cNvSpPr>
          <p:nvPr>
            <p:ph type="title" hasCustomPrompt="1"/>
          </p:nvPr>
        </p:nvSpPr>
        <p:spPr>
          <a:xfrm>
            <a:off x="2616058" y="2409017"/>
            <a:ext cx="4319587" cy="1231106"/>
          </a:xfrm>
          <a:prstGeom prst="rect">
            <a:avLst/>
          </a:prstGeom>
        </p:spPr>
        <p:txBody>
          <a:bodyPr vert="horz" wrap="square" lIns="0" tIns="0" rIns="0" bIns="0" rtlCol="0" anchor="t" anchorCtr="0">
            <a:spAutoFit/>
          </a:bodyPr>
          <a:lstStyle>
            <a:lvl1pPr>
              <a:defRPr sz="4000">
                <a:solidFill>
                  <a:schemeClr val="bg1"/>
                </a:solidFill>
              </a:defRPr>
            </a:lvl1pPr>
          </a:lstStyle>
          <a:p>
            <a:r>
              <a:rPr lang="en-US"/>
              <a:t>Title slide</a:t>
            </a:r>
            <a:br>
              <a:rPr lang="en-US"/>
            </a:br>
            <a:r>
              <a:rPr lang="en-US"/>
              <a:t>Max. two lines</a:t>
            </a:r>
            <a:endParaRPr lang="en-GB"/>
          </a:p>
        </p:txBody>
      </p:sp>
      <p:grpSp>
        <p:nvGrpSpPr>
          <p:cNvPr id="2" name="Group 1">
            <a:extLst>
              <a:ext uri="{FF2B5EF4-FFF2-40B4-BE49-F238E27FC236}">
                <a16:creationId xmlns:a16="http://schemas.microsoft.com/office/drawing/2014/main" id="{D1EBE406-CC0A-D855-C047-B83B6A274921}"/>
              </a:ext>
            </a:extLst>
          </p:cNvPr>
          <p:cNvGrpSpPr/>
          <p:nvPr userDrawn="1"/>
        </p:nvGrpSpPr>
        <p:grpSpPr>
          <a:xfrm>
            <a:off x="10187131" y="687949"/>
            <a:ext cx="1234969" cy="518323"/>
            <a:chOff x="7459170" y="481236"/>
            <a:chExt cx="2697427" cy="1132124"/>
          </a:xfrm>
          <a:solidFill>
            <a:schemeClr val="bg1"/>
          </a:solidFill>
        </p:grpSpPr>
        <p:sp>
          <p:nvSpPr>
            <p:cNvPr id="3" name="Freeform 2">
              <a:extLst>
                <a:ext uri="{FF2B5EF4-FFF2-40B4-BE49-F238E27FC236}">
                  <a16:creationId xmlns:a16="http://schemas.microsoft.com/office/drawing/2014/main" id="{3535458D-D6F2-0DEB-240C-566B71330F60}"/>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D64F59B7-6AEE-E93C-A00A-7CF6CCE1B236}"/>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673062BC-F597-285A-CA5D-04928CFD3E44}"/>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296AF880-3E36-D43A-44CB-A2926D722A74}"/>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54938477-1B85-CE55-650E-172459515091}"/>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B483D60A-F0CF-6D77-FD8B-291D9E4D7B0E}"/>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80B5A102-87DA-0B8A-AACB-E55C56CA80F8}"/>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1486393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2 layout">
    <p:bg>
      <p:bgPr>
        <a:solidFill>
          <a:schemeClr val="tx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2F83B54-B05C-80E7-8D47-42A3348641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592" b="1592"/>
          <a:stretch/>
        </p:blipFill>
        <p:spPr>
          <a:xfrm>
            <a:off x="-1" y="0"/>
            <a:ext cx="12192000" cy="6858000"/>
          </a:xfrm>
          <a:prstGeom prst="rect">
            <a:avLst/>
          </a:prstGeom>
        </p:spPr>
      </p:pic>
      <p:sp>
        <p:nvSpPr>
          <p:cNvPr id="32" name="Text Placeholder 5">
            <a:extLst>
              <a:ext uri="{FF2B5EF4-FFF2-40B4-BE49-F238E27FC236}">
                <a16:creationId xmlns:a16="http://schemas.microsoft.com/office/drawing/2014/main" id="{15476F96-96A3-F297-64CD-A68870CAC866}"/>
              </a:ext>
            </a:extLst>
          </p:cNvPr>
          <p:cNvSpPr>
            <a:spLocks noGrp="1"/>
          </p:cNvSpPr>
          <p:nvPr>
            <p:ph type="body" sz="quarter" idx="13" hasCustomPrompt="1"/>
          </p:nvPr>
        </p:nvSpPr>
        <p:spPr>
          <a:xfrm>
            <a:off x="2616059" y="3764093"/>
            <a:ext cx="4319588" cy="984885"/>
          </a:xfrm>
        </p:spPr>
        <p:txBody>
          <a:bodyPr/>
          <a:lstStyle>
            <a:lvl1pPr>
              <a:spcBef>
                <a:spcPts val="0"/>
              </a:spcBef>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a:p>
            <a:pPr lvl="0"/>
            <a:r>
              <a:rPr lang="en-US"/>
              <a:t>Max two lines</a:t>
            </a:r>
            <a:endParaRPr lang="en-GB"/>
          </a:p>
        </p:txBody>
      </p:sp>
      <p:sp>
        <p:nvSpPr>
          <p:cNvPr id="33" name="Title Placeholder 13">
            <a:extLst>
              <a:ext uri="{FF2B5EF4-FFF2-40B4-BE49-F238E27FC236}">
                <a16:creationId xmlns:a16="http://schemas.microsoft.com/office/drawing/2014/main" id="{DE6F7B1F-9D95-A8F7-0ED8-1168DA523D50}"/>
              </a:ext>
            </a:extLst>
          </p:cNvPr>
          <p:cNvSpPr>
            <a:spLocks noGrp="1"/>
          </p:cNvSpPr>
          <p:nvPr>
            <p:ph type="title" hasCustomPrompt="1"/>
          </p:nvPr>
        </p:nvSpPr>
        <p:spPr>
          <a:xfrm>
            <a:off x="2616058" y="2409017"/>
            <a:ext cx="4319587" cy="1231106"/>
          </a:xfrm>
          <a:prstGeom prst="rect">
            <a:avLst/>
          </a:prstGeom>
        </p:spPr>
        <p:txBody>
          <a:bodyPr vert="horz" wrap="square" lIns="0" tIns="0" rIns="0" bIns="0" rtlCol="0" anchor="t" anchorCtr="0">
            <a:spAutoFit/>
          </a:bodyPr>
          <a:lstStyle>
            <a:lvl1pPr>
              <a:defRPr sz="4000">
                <a:solidFill>
                  <a:schemeClr val="bg1"/>
                </a:solidFill>
              </a:defRPr>
            </a:lvl1pPr>
          </a:lstStyle>
          <a:p>
            <a:r>
              <a:rPr lang="en-US"/>
              <a:t>Title slide</a:t>
            </a:r>
            <a:br>
              <a:rPr lang="en-US"/>
            </a:br>
            <a:r>
              <a:rPr lang="en-US"/>
              <a:t>max. Two lines</a:t>
            </a:r>
            <a:endParaRPr lang="en-GB"/>
          </a:p>
        </p:txBody>
      </p:sp>
      <p:grpSp>
        <p:nvGrpSpPr>
          <p:cNvPr id="2" name="Group 1">
            <a:extLst>
              <a:ext uri="{FF2B5EF4-FFF2-40B4-BE49-F238E27FC236}">
                <a16:creationId xmlns:a16="http://schemas.microsoft.com/office/drawing/2014/main" id="{5D909BBB-7393-91AF-9975-D542656D6ECE}"/>
              </a:ext>
            </a:extLst>
          </p:cNvPr>
          <p:cNvGrpSpPr/>
          <p:nvPr userDrawn="1"/>
        </p:nvGrpSpPr>
        <p:grpSpPr>
          <a:xfrm>
            <a:off x="10187131" y="687949"/>
            <a:ext cx="1234969" cy="518323"/>
            <a:chOff x="7459170" y="481236"/>
            <a:chExt cx="2697427" cy="1132124"/>
          </a:xfrm>
          <a:solidFill>
            <a:schemeClr val="bg1"/>
          </a:solidFill>
        </p:grpSpPr>
        <p:sp>
          <p:nvSpPr>
            <p:cNvPr id="4" name="Freeform 3">
              <a:extLst>
                <a:ext uri="{FF2B5EF4-FFF2-40B4-BE49-F238E27FC236}">
                  <a16:creationId xmlns:a16="http://schemas.microsoft.com/office/drawing/2014/main" id="{9CBAD812-D47B-E299-C0B0-45EF8E5E89D8}"/>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29E921A1-FB68-C466-981B-ACDA000F042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03F9F8E-2F94-8F27-82A8-419F1504F500}"/>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4D16A74-A79E-AE32-EAAB-203ED726613B}"/>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1ED56139-80CA-E8F6-65FD-653898A66C20}"/>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E04BB3A7-941D-BCDB-84FD-043F3284B70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F7D6C70-8C06-4722-3FE4-EF324DC78E2E}"/>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1653152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Photo layout">
    <p:bg>
      <p:bgPr>
        <a:solidFill>
          <a:schemeClr val="tx1"/>
        </a:solidFill>
        <a:effectLst/>
      </p:bgPr>
    </p:bg>
    <p:spTree>
      <p:nvGrpSpPr>
        <p:cNvPr id="1" name=""/>
        <p:cNvGrpSpPr/>
        <p:nvPr/>
      </p:nvGrpSpPr>
      <p:grpSpPr>
        <a:xfrm>
          <a:off x="0" y="0"/>
          <a:ext cx="0" cy="0"/>
          <a:chOff x="0" y="0"/>
          <a:chExt cx="0" cy="0"/>
        </a:xfrm>
      </p:grpSpPr>
      <p:sp>
        <p:nvSpPr>
          <p:cNvPr id="75" name="Picture Placeholder 74">
            <a:extLst>
              <a:ext uri="{FF2B5EF4-FFF2-40B4-BE49-F238E27FC236}">
                <a16:creationId xmlns:a16="http://schemas.microsoft.com/office/drawing/2014/main" id="{7ABE470B-D022-CBA9-71C5-445BC6D34583}"/>
              </a:ext>
            </a:extLst>
          </p:cNvPr>
          <p:cNvSpPr>
            <a:spLocks noGrp="1"/>
          </p:cNvSpPr>
          <p:nvPr>
            <p:ph type="pic" sz="quarter" idx="11"/>
          </p:nvPr>
        </p:nvSpPr>
        <p:spPr>
          <a:xfrm>
            <a:off x="0" y="-1461"/>
            <a:ext cx="12192000" cy="6859461"/>
          </a:xfrm>
          <a:custGeom>
            <a:avLst/>
            <a:gdLst>
              <a:gd name="connsiteX0" fmla="*/ 1417002 w 12192000"/>
              <a:gd name="connsiteY0" fmla="*/ 2153159 h 6859461"/>
              <a:gd name="connsiteX1" fmla="*/ 1417002 w 12192000"/>
              <a:gd name="connsiteY1" fmla="*/ 2392364 h 6859461"/>
              <a:gd name="connsiteX2" fmla="*/ 1519301 w 12192000"/>
              <a:gd name="connsiteY2" fmla="*/ 2392364 h 6859461"/>
              <a:gd name="connsiteX3" fmla="*/ 1519301 w 12192000"/>
              <a:gd name="connsiteY3" fmla="*/ 2153159 h 6859461"/>
              <a:gd name="connsiteX4" fmla="*/ 3242565 w 12192000"/>
              <a:gd name="connsiteY4" fmla="*/ 1437006 h 6859461"/>
              <a:gd name="connsiteX5" fmla="*/ 3242565 w 12192000"/>
              <a:gd name="connsiteY5" fmla="*/ 1676274 h 6859461"/>
              <a:gd name="connsiteX6" fmla="*/ 3344862 w 12192000"/>
              <a:gd name="connsiteY6" fmla="*/ 1676274 h 6859461"/>
              <a:gd name="connsiteX7" fmla="*/ 3344862 w 12192000"/>
              <a:gd name="connsiteY7" fmla="*/ 1437006 h 6859461"/>
              <a:gd name="connsiteX8" fmla="*/ 3683953 w 12192000"/>
              <a:gd name="connsiteY8" fmla="*/ 1196405 h 6859461"/>
              <a:gd name="connsiteX9" fmla="*/ 3684144 w 12192000"/>
              <a:gd name="connsiteY9" fmla="*/ 1196595 h 6859461"/>
              <a:gd name="connsiteX10" fmla="*/ 3683699 w 12192000"/>
              <a:gd name="connsiteY10" fmla="*/ 1196976 h 6859461"/>
              <a:gd name="connsiteX11" fmla="*/ 3683699 w 12192000"/>
              <a:gd name="connsiteY11" fmla="*/ 1437006 h 6859461"/>
              <a:gd name="connsiteX12" fmla="*/ 3785172 w 12192000"/>
              <a:gd name="connsiteY12" fmla="*/ 1437006 h 6859461"/>
              <a:gd name="connsiteX13" fmla="*/ 3785172 w 12192000"/>
              <a:gd name="connsiteY13" fmla="*/ 1196405 h 6859461"/>
              <a:gd name="connsiteX14" fmla="*/ 4288980 w 12192000"/>
              <a:gd name="connsiteY14" fmla="*/ 1196341 h 6859461"/>
              <a:gd name="connsiteX15" fmla="*/ 4288980 w 12192000"/>
              <a:gd name="connsiteY15" fmla="*/ 1435609 h 6859461"/>
              <a:gd name="connsiteX16" fmla="*/ 4470844 w 12192000"/>
              <a:gd name="connsiteY16" fmla="*/ 1435609 h 6859461"/>
              <a:gd name="connsiteX17" fmla="*/ 4470844 w 12192000"/>
              <a:gd name="connsiteY17" fmla="*/ 1196341 h 6859461"/>
              <a:gd name="connsiteX18" fmla="*/ 6176327 w 12192000"/>
              <a:gd name="connsiteY18" fmla="*/ 478029 h 6859461"/>
              <a:gd name="connsiteX19" fmla="*/ 6176327 w 12192000"/>
              <a:gd name="connsiteY19" fmla="*/ 717297 h 6859461"/>
              <a:gd name="connsiteX20" fmla="*/ 6278626 w 12192000"/>
              <a:gd name="connsiteY20" fmla="*/ 717297 h 6859461"/>
              <a:gd name="connsiteX21" fmla="*/ 6278626 w 12192000"/>
              <a:gd name="connsiteY21" fmla="*/ 478029 h 6859461"/>
              <a:gd name="connsiteX22" fmla="*/ 5047933 w 12192000"/>
              <a:gd name="connsiteY22" fmla="*/ 239268 h 6859461"/>
              <a:gd name="connsiteX23" fmla="*/ 5502529 w 12192000"/>
              <a:gd name="connsiteY23" fmla="*/ 239268 h 6859461"/>
              <a:gd name="connsiteX24" fmla="*/ 5502529 w 12192000"/>
              <a:gd name="connsiteY24" fmla="*/ 478536 h 6859461"/>
              <a:gd name="connsiteX25" fmla="*/ 5047933 w 12192000"/>
              <a:gd name="connsiteY25" fmla="*/ 478536 h 6859461"/>
              <a:gd name="connsiteX26" fmla="*/ 4763833 w 12192000"/>
              <a:gd name="connsiteY26" fmla="*/ 239268 h 6859461"/>
              <a:gd name="connsiteX27" fmla="*/ 4945698 w 12192000"/>
              <a:gd name="connsiteY27" fmla="*/ 239268 h 6859461"/>
              <a:gd name="connsiteX28" fmla="*/ 4945698 w 12192000"/>
              <a:gd name="connsiteY28" fmla="*/ 478536 h 6859461"/>
              <a:gd name="connsiteX29" fmla="*/ 4763833 w 12192000"/>
              <a:gd name="connsiteY29" fmla="*/ 478536 h 6859461"/>
              <a:gd name="connsiteX30" fmla="*/ 12184380 w 12192000"/>
              <a:gd name="connsiteY30" fmla="*/ 1461 h 6859461"/>
              <a:gd name="connsiteX31" fmla="*/ 12192000 w 12192000"/>
              <a:gd name="connsiteY31" fmla="*/ 1461 h 6859461"/>
              <a:gd name="connsiteX32" fmla="*/ 12192000 w 12192000"/>
              <a:gd name="connsiteY32" fmla="*/ 6859461 h 6859461"/>
              <a:gd name="connsiteX33" fmla="*/ 12184379 w 12192000"/>
              <a:gd name="connsiteY33" fmla="*/ 6859461 h 6859461"/>
              <a:gd name="connsiteX34" fmla="*/ 12184379 w 12192000"/>
              <a:gd name="connsiteY34" fmla="*/ 14187 h 6859461"/>
              <a:gd name="connsiteX35" fmla="*/ 6399149 w 12192000"/>
              <a:gd name="connsiteY35" fmla="*/ 1461 h 6859461"/>
              <a:gd name="connsiteX36" fmla="*/ 7742555 w 12192000"/>
              <a:gd name="connsiteY36" fmla="*/ 1461 h 6859461"/>
              <a:gd name="connsiteX37" fmla="*/ 7742555 w 12192000"/>
              <a:gd name="connsiteY37" fmla="*/ 239269 h 6859461"/>
              <a:gd name="connsiteX38" fmla="*/ 7844853 w 12192000"/>
              <a:gd name="connsiteY38" fmla="*/ 239269 h 6859461"/>
              <a:gd name="connsiteX39" fmla="*/ 7844853 w 12192000"/>
              <a:gd name="connsiteY39" fmla="*/ 1461 h 6859461"/>
              <a:gd name="connsiteX40" fmla="*/ 12184379 w 12192000"/>
              <a:gd name="connsiteY40" fmla="*/ 1461 h 6859461"/>
              <a:gd name="connsiteX41" fmla="*/ 12184379 w 12192000"/>
              <a:gd name="connsiteY41" fmla="*/ 14187 h 6859461"/>
              <a:gd name="connsiteX42" fmla="*/ 12184062 w 12192000"/>
              <a:gd name="connsiteY42" fmla="*/ 4121342 h 6859461"/>
              <a:gd name="connsiteX43" fmla="*/ 12179807 w 12192000"/>
              <a:gd name="connsiteY43" fmla="*/ 4121342 h 6859461"/>
              <a:gd name="connsiteX44" fmla="*/ 12179807 w 12192000"/>
              <a:gd name="connsiteY44" fmla="*/ 6855398 h 6859461"/>
              <a:gd name="connsiteX45" fmla="*/ 5270 w 12192000"/>
              <a:gd name="connsiteY45" fmla="*/ 6855398 h 6859461"/>
              <a:gd name="connsiteX46" fmla="*/ 5270 w 12192000"/>
              <a:gd name="connsiteY46" fmla="*/ 6849048 h 6859461"/>
              <a:gd name="connsiteX47" fmla="*/ 2095 w 12192000"/>
              <a:gd name="connsiteY47" fmla="*/ 6849048 h 6859461"/>
              <a:gd name="connsiteX48" fmla="*/ 2095 w 12192000"/>
              <a:gd name="connsiteY48" fmla="*/ 3780410 h 6859461"/>
              <a:gd name="connsiteX49" fmla="*/ 5270 w 12192000"/>
              <a:gd name="connsiteY49" fmla="*/ 3780410 h 6859461"/>
              <a:gd name="connsiteX50" fmla="*/ 5270 w 12192000"/>
              <a:gd name="connsiteY50" fmla="*/ 2631314 h 6859461"/>
              <a:gd name="connsiteX51" fmla="*/ 322770 w 12192000"/>
              <a:gd name="connsiteY51" fmla="*/ 2631314 h 6859461"/>
              <a:gd name="connsiteX52" fmla="*/ 322770 w 12192000"/>
              <a:gd name="connsiteY52" fmla="*/ 2392427 h 6859461"/>
              <a:gd name="connsiteX53" fmla="*/ 491680 w 12192000"/>
              <a:gd name="connsiteY53" fmla="*/ 2392427 h 6859461"/>
              <a:gd name="connsiteX54" fmla="*/ 491680 w 12192000"/>
              <a:gd name="connsiteY54" fmla="*/ 2153159 h 6859461"/>
              <a:gd name="connsiteX55" fmla="*/ 589343 w 12192000"/>
              <a:gd name="connsiteY55" fmla="*/ 2153159 h 6859461"/>
              <a:gd name="connsiteX56" fmla="*/ 589343 w 12192000"/>
              <a:gd name="connsiteY56" fmla="*/ 2392427 h 6859461"/>
              <a:gd name="connsiteX57" fmla="*/ 773620 w 12192000"/>
              <a:gd name="connsiteY57" fmla="*/ 2392427 h 6859461"/>
              <a:gd name="connsiteX58" fmla="*/ 773620 w 12192000"/>
              <a:gd name="connsiteY58" fmla="*/ 2631314 h 6859461"/>
              <a:gd name="connsiteX59" fmla="*/ 875030 w 12192000"/>
              <a:gd name="connsiteY59" fmla="*/ 2631314 h 6859461"/>
              <a:gd name="connsiteX60" fmla="*/ 875030 w 12192000"/>
              <a:gd name="connsiteY60" fmla="*/ 2392427 h 6859461"/>
              <a:gd name="connsiteX61" fmla="*/ 1055306 w 12192000"/>
              <a:gd name="connsiteY61" fmla="*/ 2392427 h 6859461"/>
              <a:gd name="connsiteX62" fmla="*/ 1055306 w 12192000"/>
              <a:gd name="connsiteY62" fmla="*/ 2153223 h 6859461"/>
              <a:gd name="connsiteX63" fmla="*/ 874903 w 12192000"/>
              <a:gd name="connsiteY63" fmla="*/ 2153223 h 6859461"/>
              <a:gd name="connsiteX64" fmla="*/ 874903 w 12192000"/>
              <a:gd name="connsiteY64" fmla="*/ 1913955 h 6859461"/>
              <a:gd name="connsiteX65" fmla="*/ 1711388 w 12192000"/>
              <a:gd name="connsiteY65" fmla="*/ 1913955 h 6859461"/>
              <a:gd name="connsiteX66" fmla="*/ 1711388 w 12192000"/>
              <a:gd name="connsiteY66" fmla="*/ 1675385 h 6859461"/>
              <a:gd name="connsiteX67" fmla="*/ 1967484 w 12192000"/>
              <a:gd name="connsiteY67" fmla="*/ 1675385 h 6859461"/>
              <a:gd name="connsiteX68" fmla="*/ 1967484 w 12192000"/>
              <a:gd name="connsiteY68" fmla="*/ 1436117 h 6859461"/>
              <a:gd name="connsiteX69" fmla="*/ 2149348 w 12192000"/>
              <a:gd name="connsiteY69" fmla="*/ 1436117 h 6859461"/>
              <a:gd name="connsiteX70" fmla="*/ 2149348 w 12192000"/>
              <a:gd name="connsiteY70" fmla="*/ 1675385 h 6859461"/>
              <a:gd name="connsiteX71" fmla="*/ 2052193 w 12192000"/>
              <a:gd name="connsiteY71" fmla="*/ 1675385 h 6859461"/>
              <a:gd name="connsiteX72" fmla="*/ 2052193 w 12192000"/>
              <a:gd name="connsiteY72" fmla="*/ 1914209 h 6859461"/>
              <a:gd name="connsiteX73" fmla="*/ 2333942 w 12192000"/>
              <a:gd name="connsiteY73" fmla="*/ 1914209 h 6859461"/>
              <a:gd name="connsiteX74" fmla="*/ 2333942 w 12192000"/>
              <a:gd name="connsiteY74" fmla="*/ 1436117 h 6859461"/>
              <a:gd name="connsiteX75" fmla="*/ 2880742 w 12192000"/>
              <a:gd name="connsiteY75" fmla="*/ 1436117 h 6859461"/>
              <a:gd name="connsiteX76" fmla="*/ 2880742 w 12192000"/>
              <a:gd name="connsiteY76" fmla="*/ 1196341 h 6859461"/>
              <a:gd name="connsiteX77" fmla="*/ 3297556 w 12192000"/>
              <a:gd name="connsiteY77" fmla="*/ 1196341 h 6859461"/>
              <a:gd name="connsiteX78" fmla="*/ 3297556 w 12192000"/>
              <a:gd name="connsiteY78" fmla="*/ 957073 h 6859461"/>
              <a:gd name="connsiteX79" fmla="*/ 3483737 w 12192000"/>
              <a:gd name="connsiteY79" fmla="*/ 957073 h 6859461"/>
              <a:gd name="connsiteX80" fmla="*/ 3483737 w 12192000"/>
              <a:gd name="connsiteY80" fmla="*/ 717297 h 6859461"/>
              <a:gd name="connsiteX81" fmla="*/ 3585146 w 12192000"/>
              <a:gd name="connsiteY81" fmla="*/ 717297 h 6859461"/>
              <a:gd name="connsiteX82" fmla="*/ 3585146 w 12192000"/>
              <a:gd name="connsiteY82" fmla="*/ 940563 h 6859461"/>
              <a:gd name="connsiteX83" fmla="*/ 3585146 w 12192000"/>
              <a:gd name="connsiteY83" fmla="*/ 957073 h 6859461"/>
              <a:gd name="connsiteX84" fmla="*/ 4034980 w 12192000"/>
              <a:gd name="connsiteY84" fmla="*/ 957073 h 6859461"/>
              <a:gd name="connsiteX85" fmla="*/ 4034980 w 12192000"/>
              <a:gd name="connsiteY85" fmla="*/ 1196341 h 6859461"/>
              <a:gd name="connsiteX86" fmla="*/ 4135629 w 12192000"/>
              <a:gd name="connsiteY86" fmla="*/ 1196341 h 6859461"/>
              <a:gd name="connsiteX87" fmla="*/ 4135629 w 12192000"/>
              <a:gd name="connsiteY87" fmla="*/ 957073 h 6859461"/>
              <a:gd name="connsiteX88" fmla="*/ 4344925 w 12192000"/>
              <a:gd name="connsiteY88" fmla="*/ 957073 h 6859461"/>
              <a:gd name="connsiteX89" fmla="*/ 4344925 w 12192000"/>
              <a:gd name="connsiteY89" fmla="*/ 717297 h 6859461"/>
              <a:gd name="connsiteX90" fmla="*/ 4926774 w 12192000"/>
              <a:gd name="connsiteY90" fmla="*/ 717297 h 6859461"/>
              <a:gd name="connsiteX91" fmla="*/ 4926774 w 12192000"/>
              <a:gd name="connsiteY91" fmla="*/ 956565 h 6859461"/>
              <a:gd name="connsiteX92" fmla="*/ 4926774 w 12192000"/>
              <a:gd name="connsiteY92" fmla="*/ 957073 h 6859461"/>
              <a:gd name="connsiteX93" fmla="*/ 5396104 w 12192000"/>
              <a:gd name="connsiteY93" fmla="*/ 957073 h 6859461"/>
              <a:gd name="connsiteX94" fmla="*/ 5396104 w 12192000"/>
              <a:gd name="connsiteY94" fmla="*/ 717805 h 6859461"/>
              <a:gd name="connsiteX95" fmla="*/ 5852795 w 12192000"/>
              <a:gd name="connsiteY95" fmla="*/ 717805 h 6859461"/>
              <a:gd name="connsiteX96" fmla="*/ 5852795 w 12192000"/>
              <a:gd name="connsiteY96" fmla="*/ 478537 h 6859461"/>
              <a:gd name="connsiteX97" fmla="*/ 5659311 w 12192000"/>
              <a:gd name="connsiteY97" fmla="*/ 478537 h 6859461"/>
              <a:gd name="connsiteX98" fmla="*/ 5659311 w 12192000"/>
              <a:gd name="connsiteY98" fmla="*/ 239269 h 6859461"/>
              <a:gd name="connsiteX99" fmla="*/ 6399149 w 12192000"/>
              <a:gd name="connsiteY99" fmla="*/ 239269 h 6859461"/>
              <a:gd name="connsiteX100" fmla="*/ 0 w 12192000"/>
              <a:gd name="connsiteY100" fmla="*/ 1461 h 6859461"/>
              <a:gd name="connsiteX101" fmla="*/ 1 w 12192000"/>
              <a:gd name="connsiteY101" fmla="*/ 1461 h 6859461"/>
              <a:gd name="connsiteX102" fmla="*/ 1 w 12192000"/>
              <a:gd name="connsiteY102" fmla="*/ 6859461 h 6859461"/>
              <a:gd name="connsiteX103" fmla="*/ 0 w 12192000"/>
              <a:gd name="connsiteY103" fmla="*/ 6859461 h 6859461"/>
              <a:gd name="connsiteX104" fmla="*/ 12184379 w 12192000"/>
              <a:gd name="connsiteY104" fmla="*/ 65 h 6859461"/>
              <a:gd name="connsiteX105" fmla="*/ 12184380 w 12192000"/>
              <a:gd name="connsiteY105" fmla="*/ 65 h 6859461"/>
              <a:gd name="connsiteX106" fmla="*/ 12184380 w 12192000"/>
              <a:gd name="connsiteY106" fmla="*/ 1461 h 6859461"/>
              <a:gd name="connsiteX107" fmla="*/ 12184379 w 12192000"/>
              <a:gd name="connsiteY107" fmla="*/ 1461 h 6859461"/>
              <a:gd name="connsiteX108" fmla="*/ 1 w 12192000"/>
              <a:gd name="connsiteY108" fmla="*/ 0 h 6859461"/>
              <a:gd name="connsiteX109" fmla="*/ 12184379 w 12192000"/>
              <a:gd name="connsiteY109" fmla="*/ 0 h 6859461"/>
              <a:gd name="connsiteX110" fmla="*/ 12184379 w 12192000"/>
              <a:gd name="connsiteY110" fmla="*/ 65 h 6859461"/>
              <a:gd name="connsiteX111" fmla="*/ 7844853 w 12192000"/>
              <a:gd name="connsiteY111" fmla="*/ 65 h 6859461"/>
              <a:gd name="connsiteX112" fmla="*/ 7844853 w 12192000"/>
              <a:gd name="connsiteY112" fmla="*/ 1461 h 6859461"/>
              <a:gd name="connsiteX113" fmla="*/ 7742555 w 12192000"/>
              <a:gd name="connsiteY113" fmla="*/ 1461 h 6859461"/>
              <a:gd name="connsiteX114" fmla="*/ 7742555 w 12192000"/>
              <a:gd name="connsiteY114" fmla="*/ 1 h 6859461"/>
              <a:gd name="connsiteX115" fmla="*/ 6399149 w 12192000"/>
              <a:gd name="connsiteY115" fmla="*/ 1 h 6859461"/>
              <a:gd name="connsiteX116" fmla="*/ 6399149 w 12192000"/>
              <a:gd name="connsiteY116" fmla="*/ 1461 h 6859461"/>
              <a:gd name="connsiteX117" fmla="*/ 1 w 12192000"/>
              <a:gd name="connsiteY117" fmla="*/ 1461 h 6859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2192000" h="6859461">
                <a:moveTo>
                  <a:pt x="1417002" y="2153159"/>
                </a:moveTo>
                <a:lnTo>
                  <a:pt x="1417002" y="2392364"/>
                </a:lnTo>
                <a:lnTo>
                  <a:pt x="1519301" y="2392364"/>
                </a:lnTo>
                <a:lnTo>
                  <a:pt x="1519301" y="2153159"/>
                </a:lnTo>
                <a:close/>
                <a:moveTo>
                  <a:pt x="3242565" y="1437006"/>
                </a:moveTo>
                <a:lnTo>
                  <a:pt x="3242565" y="1676274"/>
                </a:lnTo>
                <a:lnTo>
                  <a:pt x="3344862" y="1676274"/>
                </a:lnTo>
                <a:lnTo>
                  <a:pt x="3344862" y="1437006"/>
                </a:lnTo>
                <a:close/>
                <a:moveTo>
                  <a:pt x="3683953" y="1196405"/>
                </a:moveTo>
                <a:lnTo>
                  <a:pt x="3684144" y="1196595"/>
                </a:lnTo>
                <a:lnTo>
                  <a:pt x="3683699" y="1196976"/>
                </a:lnTo>
                <a:lnTo>
                  <a:pt x="3683699" y="1437006"/>
                </a:lnTo>
                <a:lnTo>
                  <a:pt x="3785172" y="1437006"/>
                </a:lnTo>
                <a:lnTo>
                  <a:pt x="3785172" y="1196405"/>
                </a:lnTo>
                <a:close/>
                <a:moveTo>
                  <a:pt x="4288980" y="1196341"/>
                </a:moveTo>
                <a:lnTo>
                  <a:pt x="4288980" y="1435609"/>
                </a:lnTo>
                <a:lnTo>
                  <a:pt x="4470844" y="1435609"/>
                </a:lnTo>
                <a:lnTo>
                  <a:pt x="4470844" y="1196341"/>
                </a:lnTo>
                <a:close/>
                <a:moveTo>
                  <a:pt x="6176327" y="478029"/>
                </a:moveTo>
                <a:lnTo>
                  <a:pt x="6176327" y="717297"/>
                </a:lnTo>
                <a:lnTo>
                  <a:pt x="6278626" y="717297"/>
                </a:lnTo>
                <a:lnTo>
                  <a:pt x="6278626" y="478029"/>
                </a:lnTo>
                <a:close/>
                <a:moveTo>
                  <a:pt x="5047933" y="239268"/>
                </a:moveTo>
                <a:lnTo>
                  <a:pt x="5502529" y="239268"/>
                </a:lnTo>
                <a:lnTo>
                  <a:pt x="5502529" y="478536"/>
                </a:lnTo>
                <a:lnTo>
                  <a:pt x="5047933" y="478536"/>
                </a:lnTo>
                <a:close/>
                <a:moveTo>
                  <a:pt x="4763833" y="239268"/>
                </a:moveTo>
                <a:lnTo>
                  <a:pt x="4945698" y="239268"/>
                </a:lnTo>
                <a:lnTo>
                  <a:pt x="4945698" y="478536"/>
                </a:lnTo>
                <a:lnTo>
                  <a:pt x="4763833" y="478536"/>
                </a:lnTo>
                <a:close/>
                <a:moveTo>
                  <a:pt x="12184380" y="1461"/>
                </a:moveTo>
                <a:lnTo>
                  <a:pt x="12192000" y="1461"/>
                </a:lnTo>
                <a:lnTo>
                  <a:pt x="12192000" y="6859461"/>
                </a:lnTo>
                <a:lnTo>
                  <a:pt x="12184379" y="6859461"/>
                </a:lnTo>
                <a:lnTo>
                  <a:pt x="12184379" y="14187"/>
                </a:lnTo>
                <a:close/>
                <a:moveTo>
                  <a:pt x="6399149" y="1461"/>
                </a:moveTo>
                <a:lnTo>
                  <a:pt x="7742555" y="1461"/>
                </a:lnTo>
                <a:lnTo>
                  <a:pt x="7742555" y="239269"/>
                </a:lnTo>
                <a:lnTo>
                  <a:pt x="7844853" y="239269"/>
                </a:lnTo>
                <a:lnTo>
                  <a:pt x="7844853" y="1461"/>
                </a:lnTo>
                <a:lnTo>
                  <a:pt x="12184379" y="1461"/>
                </a:lnTo>
                <a:lnTo>
                  <a:pt x="12184379" y="14187"/>
                </a:lnTo>
                <a:lnTo>
                  <a:pt x="12184062" y="4121342"/>
                </a:lnTo>
                <a:lnTo>
                  <a:pt x="12179807" y="4121342"/>
                </a:lnTo>
                <a:lnTo>
                  <a:pt x="12179807" y="6855398"/>
                </a:lnTo>
                <a:lnTo>
                  <a:pt x="5270" y="6855398"/>
                </a:lnTo>
                <a:lnTo>
                  <a:pt x="5270" y="6849048"/>
                </a:lnTo>
                <a:lnTo>
                  <a:pt x="2095" y="6849048"/>
                </a:lnTo>
                <a:lnTo>
                  <a:pt x="2095" y="3780410"/>
                </a:lnTo>
                <a:lnTo>
                  <a:pt x="5270" y="3780410"/>
                </a:lnTo>
                <a:lnTo>
                  <a:pt x="5270" y="2631314"/>
                </a:lnTo>
                <a:lnTo>
                  <a:pt x="322770" y="2631314"/>
                </a:lnTo>
                <a:lnTo>
                  <a:pt x="322770" y="2392427"/>
                </a:lnTo>
                <a:lnTo>
                  <a:pt x="491680" y="2392427"/>
                </a:lnTo>
                <a:lnTo>
                  <a:pt x="491680" y="2153159"/>
                </a:lnTo>
                <a:lnTo>
                  <a:pt x="589343" y="2153159"/>
                </a:lnTo>
                <a:lnTo>
                  <a:pt x="589343" y="2392427"/>
                </a:lnTo>
                <a:lnTo>
                  <a:pt x="773620" y="2392427"/>
                </a:lnTo>
                <a:lnTo>
                  <a:pt x="773620" y="2631314"/>
                </a:lnTo>
                <a:lnTo>
                  <a:pt x="875030" y="2631314"/>
                </a:lnTo>
                <a:lnTo>
                  <a:pt x="875030" y="2392427"/>
                </a:lnTo>
                <a:lnTo>
                  <a:pt x="1055306" y="2392427"/>
                </a:lnTo>
                <a:lnTo>
                  <a:pt x="1055306" y="2153223"/>
                </a:lnTo>
                <a:lnTo>
                  <a:pt x="874903" y="2153223"/>
                </a:lnTo>
                <a:lnTo>
                  <a:pt x="874903" y="1913955"/>
                </a:lnTo>
                <a:lnTo>
                  <a:pt x="1711388" y="1913955"/>
                </a:lnTo>
                <a:lnTo>
                  <a:pt x="1711388" y="1675385"/>
                </a:lnTo>
                <a:lnTo>
                  <a:pt x="1967484" y="1675385"/>
                </a:lnTo>
                <a:lnTo>
                  <a:pt x="1967484" y="1436117"/>
                </a:lnTo>
                <a:lnTo>
                  <a:pt x="2149348" y="1436117"/>
                </a:lnTo>
                <a:lnTo>
                  <a:pt x="2149348" y="1675385"/>
                </a:lnTo>
                <a:lnTo>
                  <a:pt x="2052193" y="1675385"/>
                </a:lnTo>
                <a:lnTo>
                  <a:pt x="2052193" y="1914209"/>
                </a:lnTo>
                <a:cubicBezTo>
                  <a:pt x="2052193" y="1914209"/>
                  <a:pt x="2333942" y="1914209"/>
                  <a:pt x="2333942" y="1914209"/>
                </a:cubicBezTo>
                <a:lnTo>
                  <a:pt x="2333942" y="1436117"/>
                </a:lnTo>
                <a:lnTo>
                  <a:pt x="2880742" y="1436117"/>
                </a:lnTo>
                <a:lnTo>
                  <a:pt x="2880742" y="1196341"/>
                </a:lnTo>
                <a:lnTo>
                  <a:pt x="3297556" y="1196341"/>
                </a:lnTo>
                <a:lnTo>
                  <a:pt x="3297556" y="957073"/>
                </a:lnTo>
                <a:lnTo>
                  <a:pt x="3483737" y="957073"/>
                </a:lnTo>
                <a:lnTo>
                  <a:pt x="3483737" y="717297"/>
                </a:lnTo>
                <a:lnTo>
                  <a:pt x="3585146" y="717297"/>
                </a:lnTo>
                <a:lnTo>
                  <a:pt x="3585146" y="940563"/>
                </a:lnTo>
                <a:lnTo>
                  <a:pt x="3585146" y="957073"/>
                </a:lnTo>
                <a:lnTo>
                  <a:pt x="4034980" y="957073"/>
                </a:lnTo>
                <a:lnTo>
                  <a:pt x="4034980" y="1196341"/>
                </a:lnTo>
                <a:lnTo>
                  <a:pt x="4135629" y="1196341"/>
                </a:lnTo>
                <a:lnTo>
                  <a:pt x="4135629" y="957073"/>
                </a:lnTo>
                <a:lnTo>
                  <a:pt x="4344925" y="957073"/>
                </a:lnTo>
                <a:lnTo>
                  <a:pt x="4344925" y="717297"/>
                </a:lnTo>
                <a:lnTo>
                  <a:pt x="4926774" y="717297"/>
                </a:lnTo>
                <a:lnTo>
                  <a:pt x="4926774" y="956565"/>
                </a:lnTo>
                <a:lnTo>
                  <a:pt x="4926774" y="957073"/>
                </a:lnTo>
                <a:lnTo>
                  <a:pt x="5396104" y="957073"/>
                </a:lnTo>
                <a:lnTo>
                  <a:pt x="5396104" y="717805"/>
                </a:lnTo>
                <a:lnTo>
                  <a:pt x="5852795" y="717805"/>
                </a:lnTo>
                <a:lnTo>
                  <a:pt x="5852795" y="478537"/>
                </a:lnTo>
                <a:lnTo>
                  <a:pt x="5659311" y="478537"/>
                </a:lnTo>
                <a:lnTo>
                  <a:pt x="5659311" y="239269"/>
                </a:lnTo>
                <a:lnTo>
                  <a:pt x="6399149" y="239269"/>
                </a:lnTo>
                <a:close/>
                <a:moveTo>
                  <a:pt x="0" y="1461"/>
                </a:moveTo>
                <a:lnTo>
                  <a:pt x="1" y="1461"/>
                </a:lnTo>
                <a:lnTo>
                  <a:pt x="1" y="6859461"/>
                </a:lnTo>
                <a:lnTo>
                  <a:pt x="0" y="6859461"/>
                </a:lnTo>
                <a:close/>
                <a:moveTo>
                  <a:pt x="12184379" y="65"/>
                </a:moveTo>
                <a:lnTo>
                  <a:pt x="12184380" y="65"/>
                </a:lnTo>
                <a:lnTo>
                  <a:pt x="12184380" y="1461"/>
                </a:lnTo>
                <a:lnTo>
                  <a:pt x="12184379" y="1461"/>
                </a:lnTo>
                <a:close/>
                <a:moveTo>
                  <a:pt x="1" y="0"/>
                </a:moveTo>
                <a:lnTo>
                  <a:pt x="12184379" y="0"/>
                </a:lnTo>
                <a:lnTo>
                  <a:pt x="12184379" y="65"/>
                </a:lnTo>
                <a:lnTo>
                  <a:pt x="7844853" y="65"/>
                </a:lnTo>
                <a:lnTo>
                  <a:pt x="7844853" y="1461"/>
                </a:lnTo>
                <a:lnTo>
                  <a:pt x="7742555" y="1461"/>
                </a:lnTo>
                <a:lnTo>
                  <a:pt x="7742555" y="1"/>
                </a:lnTo>
                <a:lnTo>
                  <a:pt x="6399149" y="1"/>
                </a:lnTo>
                <a:lnTo>
                  <a:pt x="6399149" y="1461"/>
                </a:lnTo>
                <a:lnTo>
                  <a:pt x="1" y="1461"/>
                </a:lnTo>
                <a:close/>
              </a:path>
            </a:pathLst>
          </a:custGeom>
          <a:solidFill>
            <a:schemeClr val="tx1"/>
          </a:solidFill>
        </p:spPr>
        <p:txBody>
          <a:bodyPr wrap="square">
            <a:noAutofit/>
          </a:bodyPr>
          <a:lstStyle/>
          <a:p>
            <a:endParaRPr lang="en-US"/>
          </a:p>
        </p:txBody>
      </p:sp>
      <p:sp>
        <p:nvSpPr>
          <p:cNvPr id="3" name="Title Placeholder 13">
            <a:extLst>
              <a:ext uri="{FF2B5EF4-FFF2-40B4-BE49-F238E27FC236}">
                <a16:creationId xmlns:a16="http://schemas.microsoft.com/office/drawing/2014/main" id="{5175FC80-210B-5A2B-F6D8-D7C75DA4C1A6}"/>
              </a:ext>
            </a:extLst>
          </p:cNvPr>
          <p:cNvSpPr>
            <a:spLocks noGrp="1"/>
          </p:cNvSpPr>
          <p:nvPr>
            <p:ph type="title" hasCustomPrompt="1"/>
          </p:nvPr>
        </p:nvSpPr>
        <p:spPr>
          <a:xfrm>
            <a:off x="2616058" y="3009007"/>
            <a:ext cx="4319587" cy="1231106"/>
          </a:xfrm>
          <a:prstGeom prst="rect">
            <a:avLst/>
          </a:prstGeom>
        </p:spPr>
        <p:txBody>
          <a:bodyPr vert="horz" wrap="square" lIns="0" tIns="0" rIns="0" bIns="0" rtlCol="0" anchor="t" anchorCtr="0">
            <a:noAutofit/>
          </a:bodyPr>
          <a:lstStyle>
            <a:lvl1pPr>
              <a:lnSpc>
                <a:spcPct val="90000"/>
              </a:lnSpc>
              <a:defRPr sz="4400" b="1">
                <a:solidFill>
                  <a:schemeClr val="bg1"/>
                </a:solidFill>
              </a:defRPr>
            </a:lvl1pPr>
          </a:lstStyle>
          <a:p>
            <a:r>
              <a:rPr lang="en-US"/>
              <a:t>Title slide</a:t>
            </a:r>
            <a:br>
              <a:rPr lang="en-US"/>
            </a:br>
            <a:r>
              <a:rPr lang="en-US"/>
              <a:t>Max. two lines</a:t>
            </a:r>
            <a:endParaRPr lang="en-GB"/>
          </a:p>
        </p:txBody>
      </p:sp>
      <p:sp>
        <p:nvSpPr>
          <p:cNvPr id="4" name="Rectangle 3">
            <a:extLst>
              <a:ext uri="{FF2B5EF4-FFF2-40B4-BE49-F238E27FC236}">
                <a16:creationId xmlns:a16="http://schemas.microsoft.com/office/drawing/2014/main" id="{6E50E2FF-EA26-870F-B676-8DAF035F3075}"/>
              </a:ext>
            </a:extLst>
          </p:cNvPr>
          <p:cNvSpPr/>
          <p:nvPr userDrawn="1"/>
        </p:nvSpPr>
        <p:spPr>
          <a:xfrm>
            <a:off x="8075966" y="-1070925"/>
            <a:ext cx="4116033" cy="89998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0" indent="0" algn="l">
              <a:buFont typeface="+mj-lt"/>
              <a:buNone/>
            </a:pPr>
            <a:r>
              <a:rPr lang="en-US" sz="1400" b="0">
                <a:solidFill>
                  <a:srgbClr val="E40046"/>
                </a:solidFill>
              </a:rPr>
              <a:t>Either use photo dividers or </a:t>
            </a:r>
            <a:r>
              <a:rPr lang="en-US" sz="1400" b="0" err="1">
                <a:solidFill>
                  <a:srgbClr val="E40046"/>
                </a:solidFill>
              </a:rPr>
              <a:t>colour</a:t>
            </a:r>
            <a:r>
              <a:rPr lang="en-US" sz="1400" b="0">
                <a:solidFill>
                  <a:srgbClr val="E40046"/>
                </a:solidFill>
              </a:rPr>
              <a:t> dividers don’t mix and match</a:t>
            </a:r>
          </a:p>
          <a:p>
            <a:pPr marL="0" indent="0" algn="l">
              <a:buFont typeface="+mj-lt"/>
              <a:buNone/>
            </a:pPr>
            <a:endParaRPr lang="en-US" sz="1800" b="0">
              <a:solidFill>
                <a:srgbClr val="E40046"/>
              </a:solidFill>
            </a:endParaRPr>
          </a:p>
        </p:txBody>
      </p:sp>
    </p:spTree>
    <p:extLst>
      <p:ext uri="{BB962C8B-B14F-4D97-AF65-F5344CB8AC3E}">
        <p14:creationId xmlns:p14="http://schemas.microsoft.com/office/powerpoint/2010/main" val="3343093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6BE8D818-BF4A-6255-2C9D-8D2A2D00690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592" b="1592"/>
          <a:stretch/>
        </p:blipFill>
        <p:spPr>
          <a:xfrm>
            <a:off x="0" y="0"/>
            <a:ext cx="12192000" cy="6858000"/>
          </a:xfrm>
          <a:prstGeom prst="rect">
            <a:avLst/>
          </a:prstGeom>
        </p:spPr>
      </p:pic>
      <p:sp>
        <p:nvSpPr>
          <p:cNvPr id="7" name="Title Placeholder 13">
            <a:extLst>
              <a:ext uri="{FF2B5EF4-FFF2-40B4-BE49-F238E27FC236}">
                <a16:creationId xmlns:a16="http://schemas.microsoft.com/office/drawing/2014/main" id="{104D388C-C8C9-153D-E99E-4E8009911BDD}"/>
              </a:ext>
            </a:extLst>
          </p:cNvPr>
          <p:cNvSpPr>
            <a:spLocks noGrp="1"/>
          </p:cNvSpPr>
          <p:nvPr>
            <p:ph type="title" hasCustomPrompt="1"/>
          </p:nvPr>
        </p:nvSpPr>
        <p:spPr>
          <a:xfrm>
            <a:off x="5316538" y="1160463"/>
            <a:ext cx="6119811" cy="553998"/>
          </a:xfrm>
          <a:prstGeom prst="rect">
            <a:avLst/>
          </a:prstGeom>
        </p:spPr>
        <p:txBody>
          <a:bodyPr vert="horz" wrap="square" lIns="0" tIns="0" rIns="0" bIns="0" rtlCol="0" anchor="t" anchorCtr="0">
            <a:spAutoFit/>
          </a:bodyPr>
          <a:lstStyle>
            <a:lvl1pPr>
              <a:defRPr baseline="0">
                <a:solidFill>
                  <a:schemeClr val="bg1"/>
                </a:solidFill>
              </a:defRPr>
            </a:lvl1pPr>
          </a:lstStyle>
          <a:p>
            <a:r>
              <a:rPr lang="en-US"/>
              <a:t>Agenda slide</a:t>
            </a:r>
            <a:endParaRPr lang="en-GB"/>
          </a:p>
        </p:txBody>
      </p:sp>
      <p:sp>
        <p:nvSpPr>
          <p:cNvPr id="9" name="Slide Number Placeholder 2">
            <a:extLst>
              <a:ext uri="{FF2B5EF4-FFF2-40B4-BE49-F238E27FC236}">
                <a16:creationId xmlns:a16="http://schemas.microsoft.com/office/drawing/2014/main" id="{A3A49431-06D5-AE22-11F4-C7FE14BF1690}"/>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GB"/>
              <a:t>RSM | </a:t>
            </a:r>
            <a:fld id="{D3664AF6-26E3-4378-990F-C4F4E21208D6}" type="slidenum">
              <a:rPr smtClean="0"/>
              <a:pPr algn="r"/>
              <a:t>‹#›</a:t>
            </a:fld>
            <a:endParaRPr/>
          </a:p>
        </p:txBody>
      </p:sp>
      <p:grpSp>
        <p:nvGrpSpPr>
          <p:cNvPr id="24" name="Group 23">
            <a:extLst>
              <a:ext uri="{FF2B5EF4-FFF2-40B4-BE49-F238E27FC236}">
                <a16:creationId xmlns:a16="http://schemas.microsoft.com/office/drawing/2014/main" id="{0A0D3B85-ED5B-1E3D-DFC6-A1D7FF6706C3}"/>
              </a:ext>
            </a:extLst>
          </p:cNvPr>
          <p:cNvGrpSpPr/>
          <p:nvPr userDrawn="1"/>
        </p:nvGrpSpPr>
        <p:grpSpPr>
          <a:xfrm>
            <a:off x="10863102" y="309052"/>
            <a:ext cx="911847" cy="382707"/>
            <a:chOff x="7459170" y="481236"/>
            <a:chExt cx="2697427" cy="1132124"/>
          </a:xfrm>
          <a:solidFill>
            <a:schemeClr val="bg1"/>
          </a:solidFill>
        </p:grpSpPr>
        <p:sp>
          <p:nvSpPr>
            <p:cNvPr id="25" name="Freeform 24">
              <a:extLst>
                <a:ext uri="{FF2B5EF4-FFF2-40B4-BE49-F238E27FC236}">
                  <a16:creationId xmlns:a16="http://schemas.microsoft.com/office/drawing/2014/main" id="{B580446A-1135-33B9-3FAD-2870149BBF30}"/>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C26B99C1-1718-1756-8D39-8FEFE2C8793F}"/>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E66819A6-6CA6-261D-3477-D0DA1E11900A}"/>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8BF64F8-020F-932B-8EC5-818FBB297D02}"/>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4AA0F19-F799-C1C5-BB29-45EC36C8A9A2}"/>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3489BCCD-110C-3447-0F8C-8E6174676DA7}"/>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A7FFDC9A-C4BA-580D-027F-A202C844C3F6}"/>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1383678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E05608BF-D0C9-1827-6F00-D95777FEBB0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592" b="1592"/>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86DDE608-E50D-C6D3-805C-9551CAAD5128}"/>
              </a:ext>
            </a:extLst>
          </p:cNvPr>
          <p:cNvGrpSpPr/>
          <p:nvPr userDrawn="1"/>
        </p:nvGrpSpPr>
        <p:grpSpPr>
          <a:xfrm>
            <a:off x="10863102" y="309052"/>
            <a:ext cx="911847" cy="382707"/>
            <a:chOff x="7459170" y="481236"/>
            <a:chExt cx="2697427" cy="1132124"/>
          </a:xfrm>
          <a:solidFill>
            <a:schemeClr val="bg1"/>
          </a:solidFill>
        </p:grpSpPr>
        <p:sp>
          <p:nvSpPr>
            <p:cNvPr id="4" name="Freeform 3">
              <a:extLst>
                <a:ext uri="{FF2B5EF4-FFF2-40B4-BE49-F238E27FC236}">
                  <a16:creationId xmlns:a16="http://schemas.microsoft.com/office/drawing/2014/main" id="{B73EC08C-F1FE-96A2-71B8-E21972306AF6}"/>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6A72B32-BAAB-E273-4C4E-3DAC7882AD0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E494451-19BC-EF9E-6D8F-9DC93E46CA81}"/>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0C3FE64-FEE4-E181-AF15-D84F4ABBA15F}"/>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E551ED6-5823-E23E-8B9C-035AA7F54300}"/>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97E78-C23C-6454-D598-AC142272303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F1A9D82-6FAC-9F32-A71A-5AA99E08F217}"/>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
        <p:nvSpPr>
          <p:cNvPr id="6" name="Title Placeholder 13">
            <a:extLst>
              <a:ext uri="{FF2B5EF4-FFF2-40B4-BE49-F238E27FC236}">
                <a16:creationId xmlns:a16="http://schemas.microsoft.com/office/drawing/2014/main" id="{394B6B92-4078-8B93-4425-37C36B5ED901}"/>
              </a:ext>
            </a:extLst>
          </p:cNvPr>
          <p:cNvSpPr>
            <a:spLocks noGrp="1"/>
          </p:cNvSpPr>
          <p:nvPr>
            <p:ph type="title" hasCustomPrompt="1"/>
          </p:nvPr>
        </p:nvSpPr>
        <p:spPr>
          <a:xfrm>
            <a:off x="5316538" y="1160463"/>
            <a:ext cx="6119811" cy="553998"/>
          </a:xfrm>
          <a:prstGeom prst="rect">
            <a:avLst/>
          </a:prstGeom>
        </p:spPr>
        <p:txBody>
          <a:bodyPr vert="horz" wrap="square" lIns="0" tIns="0" rIns="0" bIns="0" rtlCol="0" anchor="t" anchorCtr="0">
            <a:spAutoFit/>
          </a:bodyPr>
          <a:lstStyle>
            <a:lvl1pPr>
              <a:defRPr baseline="0">
                <a:solidFill>
                  <a:schemeClr val="bg1"/>
                </a:solidFill>
              </a:defRPr>
            </a:lvl1pPr>
          </a:lstStyle>
          <a:p>
            <a:r>
              <a:rPr lang="en-US"/>
              <a:t>Agenda slide</a:t>
            </a:r>
            <a:endParaRPr lang="en-GB"/>
          </a:p>
        </p:txBody>
      </p:sp>
      <p:sp>
        <p:nvSpPr>
          <p:cNvPr id="5" name="Slide Number Placeholder 2">
            <a:extLst>
              <a:ext uri="{FF2B5EF4-FFF2-40B4-BE49-F238E27FC236}">
                <a16:creationId xmlns:a16="http://schemas.microsoft.com/office/drawing/2014/main" id="{97851DBA-CD66-A304-93BD-8987704CC837}"/>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3291633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411157B-860F-0E36-4822-9DD83DD583B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592" b="1592"/>
          <a:stretch/>
        </p:blipFill>
        <p:spPr>
          <a:xfrm>
            <a:off x="0" y="0"/>
            <a:ext cx="12192000" cy="6858000"/>
          </a:xfrm>
          <a:prstGeom prst="rect">
            <a:avLst/>
          </a:prstGeom>
        </p:spPr>
      </p:pic>
      <p:sp>
        <p:nvSpPr>
          <p:cNvPr id="9" name="Title Placeholder 13">
            <a:extLst>
              <a:ext uri="{FF2B5EF4-FFF2-40B4-BE49-F238E27FC236}">
                <a16:creationId xmlns:a16="http://schemas.microsoft.com/office/drawing/2014/main" id="{79DE4726-69C5-555D-D13D-0397913A2D5D}"/>
              </a:ext>
            </a:extLst>
          </p:cNvPr>
          <p:cNvSpPr>
            <a:spLocks noGrp="1"/>
          </p:cNvSpPr>
          <p:nvPr>
            <p:ph type="title" hasCustomPrompt="1"/>
          </p:nvPr>
        </p:nvSpPr>
        <p:spPr>
          <a:xfrm>
            <a:off x="5316538" y="1160463"/>
            <a:ext cx="6119811" cy="553998"/>
          </a:xfrm>
          <a:prstGeom prst="rect">
            <a:avLst/>
          </a:prstGeom>
        </p:spPr>
        <p:txBody>
          <a:bodyPr vert="horz" wrap="square" lIns="0" tIns="0" rIns="0" bIns="0" rtlCol="0" anchor="t" anchorCtr="0">
            <a:spAutoFit/>
          </a:bodyPr>
          <a:lstStyle>
            <a:lvl1pPr>
              <a:defRPr baseline="0">
                <a:solidFill>
                  <a:schemeClr val="bg1"/>
                </a:solidFill>
              </a:defRPr>
            </a:lvl1pPr>
          </a:lstStyle>
          <a:p>
            <a:r>
              <a:rPr lang="en-US"/>
              <a:t>Agenda slide</a:t>
            </a:r>
            <a:endParaRPr lang="en-GB"/>
          </a:p>
        </p:txBody>
      </p:sp>
      <p:sp>
        <p:nvSpPr>
          <p:cNvPr id="6" name="Slide Number Placeholder 2">
            <a:extLst>
              <a:ext uri="{FF2B5EF4-FFF2-40B4-BE49-F238E27FC236}">
                <a16:creationId xmlns:a16="http://schemas.microsoft.com/office/drawing/2014/main" id="{970CE1FB-F5BE-63E8-500B-53487CB1CD08}"/>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1CADA97B-3D09-8839-4324-864243AD36FA}"/>
              </a:ext>
            </a:extLst>
          </p:cNvPr>
          <p:cNvGrpSpPr/>
          <p:nvPr userDrawn="1"/>
        </p:nvGrpSpPr>
        <p:grpSpPr>
          <a:xfrm>
            <a:off x="10863102" y="309052"/>
            <a:ext cx="911847" cy="382707"/>
            <a:chOff x="7459170" y="481236"/>
            <a:chExt cx="2697427" cy="1132124"/>
          </a:xfrm>
        </p:grpSpPr>
        <p:sp>
          <p:nvSpPr>
            <p:cNvPr id="4" name="Freeform 3">
              <a:extLst>
                <a:ext uri="{FF2B5EF4-FFF2-40B4-BE49-F238E27FC236}">
                  <a16:creationId xmlns:a16="http://schemas.microsoft.com/office/drawing/2014/main" id="{B79A3E51-01A9-8ECE-1488-3F648E0D9781}"/>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7DFCB2F0-C743-1A6C-C468-C34472696BB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3D9A773B-4E22-F692-953F-AF98D66E05F1}"/>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7D61BEC5-0BDF-2B57-2C93-BE956A659A5D}"/>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4D5C56AA-F657-6023-C790-EDECC4EAA05D}"/>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2D493B2B-91D8-A2E6-1496-2EAE40BAE095}"/>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2BE64351-FCC0-935D-FEED-7AD480E5328D}"/>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3349907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8_Title Only">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411157B-860F-0E36-4822-9DD83DD583B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592" b="1592"/>
          <a:stretch/>
        </p:blipFill>
        <p:spPr>
          <a:xfrm>
            <a:off x="0" y="0"/>
            <a:ext cx="12192000" cy="6858000"/>
          </a:xfrm>
          <a:prstGeom prst="rect">
            <a:avLst/>
          </a:prstGeom>
        </p:spPr>
      </p:pic>
      <p:sp>
        <p:nvSpPr>
          <p:cNvPr id="9" name="Title Placeholder 13">
            <a:extLst>
              <a:ext uri="{FF2B5EF4-FFF2-40B4-BE49-F238E27FC236}">
                <a16:creationId xmlns:a16="http://schemas.microsoft.com/office/drawing/2014/main" id="{79DE4726-69C5-555D-D13D-0397913A2D5D}"/>
              </a:ext>
            </a:extLst>
          </p:cNvPr>
          <p:cNvSpPr>
            <a:spLocks noGrp="1"/>
          </p:cNvSpPr>
          <p:nvPr>
            <p:ph type="title" hasCustomPrompt="1"/>
          </p:nvPr>
        </p:nvSpPr>
        <p:spPr>
          <a:xfrm>
            <a:off x="5316538" y="1160463"/>
            <a:ext cx="6119811" cy="553998"/>
          </a:xfrm>
          <a:prstGeom prst="rect">
            <a:avLst/>
          </a:prstGeom>
        </p:spPr>
        <p:txBody>
          <a:bodyPr vert="horz" wrap="square" lIns="0" tIns="0" rIns="0" bIns="0" rtlCol="0" anchor="t" anchorCtr="0">
            <a:spAutoFit/>
          </a:bodyPr>
          <a:lstStyle>
            <a:lvl1pPr>
              <a:defRPr baseline="0">
                <a:solidFill>
                  <a:schemeClr val="bg1"/>
                </a:solidFill>
              </a:defRPr>
            </a:lvl1pPr>
          </a:lstStyle>
          <a:p>
            <a:r>
              <a:rPr lang="en-US"/>
              <a:t>Agenda slide</a:t>
            </a:r>
            <a:endParaRPr lang="en-GB"/>
          </a:p>
        </p:txBody>
      </p:sp>
      <p:sp>
        <p:nvSpPr>
          <p:cNvPr id="6" name="Slide Number Placeholder 2">
            <a:extLst>
              <a:ext uri="{FF2B5EF4-FFF2-40B4-BE49-F238E27FC236}">
                <a16:creationId xmlns:a16="http://schemas.microsoft.com/office/drawing/2014/main" id="{970CE1FB-F5BE-63E8-500B-53487CB1CD08}"/>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1CADA97B-3D09-8839-4324-864243AD36FA}"/>
              </a:ext>
            </a:extLst>
          </p:cNvPr>
          <p:cNvGrpSpPr/>
          <p:nvPr userDrawn="1"/>
        </p:nvGrpSpPr>
        <p:grpSpPr>
          <a:xfrm>
            <a:off x="10863102" y="309052"/>
            <a:ext cx="911847" cy="382707"/>
            <a:chOff x="7459170" y="481236"/>
            <a:chExt cx="2697427" cy="1132124"/>
          </a:xfrm>
        </p:grpSpPr>
        <p:sp>
          <p:nvSpPr>
            <p:cNvPr id="4" name="Freeform 3">
              <a:extLst>
                <a:ext uri="{FF2B5EF4-FFF2-40B4-BE49-F238E27FC236}">
                  <a16:creationId xmlns:a16="http://schemas.microsoft.com/office/drawing/2014/main" id="{B79A3E51-01A9-8ECE-1488-3F648E0D9781}"/>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7DFCB2F0-C743-1A6C-C468-C34472696BB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3D9A773B-4E22-F692-953F-AF98D66E05F1}"/>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7D61BEC5-0BDF-2B57-2C93-BE956A659A5D}"/>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4D5C56AA-F657-6023-C790-EDECC4EAA05D}"/>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2D493B2B-91D8-A2E6-1496-2EAE40BAE095}"/>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2BE64351-FCC0-935D-FEED-7AD480E5328D}"/>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387537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Title Only">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6DDE608-E50D-C6D3-805C-9551CAAD5128}"/>
              </a:ext>
            </a:extLst>
          </p:cNvPr>
          <p:cNvGrpSpPr/>
          <p:nvPr userDrawn="1"/>
        </p:nvGrpSpPr>
        <p:grpSpPr>
          <a:xfrm>
            <a:off x="10863102" y="309052"/>
            <a:ext cx="911847" cy="382707"/>
            <a:chOff x="7459170" y="481236"/>
            <a:chExt cx="2697427" cy="1132124"/>
          </a:xfrm>
          <a:solidFill>
            <a:schemeClr val="bg1"/>
          </a:solidFill>
        </p:grpSpPr>
        <p:sp>
          <p:nvSpPr>
            <p:cNvPr id="4" name="Freeform 3">
              <a:extLst>
                <a:ext uri="{FF2B5EF4-FFF2-40B4-BE49-F238E27FC236}">
                  <a16:creationId xmlns:a16="http://schemas.microsoft.com/office/drawing/2014/main" id="{B73EC08C-F1FE-96A2-71B8-E21972306AF6}"/>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6A72B32-BAAB-E273-4C4E-3DAC7882AD0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E494451-19BC-EF9E-6D8F-9DC93E46CA81}"/>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0C3FE64-FEE4-E181-AF15-D84F4ABBA15F}"/>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E551ED6-5823-E23E-8B9C-035AA7F54300}"/>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97E78-C23C-6454-D598-AC142272303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F1A9D82-6FAC-9F32-A71A-5AA99E08F217}"/>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pic>
        <p:nvPicPr>
          <p:cNvPr id="7" name="Graphic 6">
            <a:extLst>
              <a:ext uri="{FF2B5EF4-FFF2-40B4-BE49-F238E27FC236}">
                <a16:creationId xmlns:a16="http://schemas.microsoft.com/office/drawing/2014/main" id="{CE6FFEB1-D53E-7F13-D1AC-68619E6876F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57" y="18981"/>
            <a:ext cx="12188351" cy="6839019"/>
          </a:xfrm>
          <a:prstGeom prst="rect">
            <a:avLst/>
          </a:prstGeom>
        </p:spPr>
      </p:pic>
      <p:sp>
        <p:nvSpPr>
          <p:cNvPr id="5" name="Slide Number Placeholder 2">
            <a:extLst>
              <a:ext uri="{FF2B5EF4-FFF2-40B4-BE49-F238E27FC236}">
                <a16:creationId xmlns:a16="http://schemas.microsoft.com/office/drawing/2014/main" id="{97851DBA-CD66-A304-93BD-8987704CC837}"/>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sp>
        <p:nvSpPr>
          <p:cNvPr id="15" name="Title Placeholder 13">
            <a:extLst>
              <a:ext uri="{FF2B5EF4-FFF2-40B4-BE49-F238E27FC236}">
                <a16:creationId xmlns:a16="http://schemas.microsoft.com/office/drawing/2014/main" id="{C2BE3F98-2512-798C-482F-7626F3218813}"/>
              </a:ext>
            </a:extLst>
          </p:cNvPr>
          <p:cNvSpPr>
            <a:spLocks noGrp="1"/>
          </p:cNvSpPr>
          <p:nvPr>
            <p:ph type="title" hasCustomPrompt="1"/>
          </p:nvPr>
        </p:nvSpPr>
        <p:spPr>
          <a:xfrm>
            <a:off x="814558" y="709937"/>
            <a:ext cx="10621792" cy="415498"/>
          </a:xfrm>
          <a:prstGeom prst="rect">
            <a:avLst/>
          </a:prstGeom>
        </p:spPr>
        <p:txBody>
          <a:bodyPr vert="horz" wrap="square" lIns="0" tIns="0" rIns="0" bIns="0" rtlCol="0" anchor="t" anchorCtr="0">
            <a:spAutoFit/>
          </a:bodyPr>
          <a:lstStyle>
            <a:lvl1pPr>
              <a:defRPr sz="3000" baseline="0">
                <a:solidFill>
                  <a:schemeClr val="bg1"/>
                </a:solidFill>
              </a:defRPr>
            </a:lvl1pPr>
          </a:lstStyle>
          <a:p>
            <a:r>
              <a:rPr lang="en-US"/>
              <a:t>Title and subtitle </a:t>
            </a:r>
            <a:endParaRPr lang="en-GB"/>
          </a:p>
        </p:txBody>
      </p:sp>
    </p:spTree>
    <p:extLst>
      <p:ext uri="{BB962C8B-B14F-4D97-AF65-F5344CB8AC3E}">
        <p14:creationId xmlns:p14="http://schemas.microsoft.com/office/powerpoint/2010/main" val="1016370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0_Title Only">
    <p:bg>
      <p:bgPr>
        <a:solidFill>
          <a:schemeClr val="accent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9243993-DCF4-918A-43FA-C47318EEBE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57" y="18981"/>
            <a:ext cx="12188351" cy="6839019"/>
          </a:xfrm>
          <a:prstGeom prst="rect">
            <a:avLst/>
          </a:prstGeom>
        </p:spPr>
      </p:pic>
      <p:grpSp>
        <p:nvGrpSpPr>
          <p:cNvPr id="2" name="Group 1">
            <a:extLst>
              <a:ext uri="{FF2B5EF4-FFF2-40B4-BE49-F238E27FC236}">
                <a16:creationId xmlns:a16="http://schemas.microsoft.com/office/drawing/2014/main" id="{86DDE608-E50D-C6D3-805C-9551CAAD5128}"/>
              </a:ext>
            </a:extLst>
          </p:cNvPr>
          <p:cNvGrpSpPr/>
          <p:nvPr userDrawn="1"/>
        </p:nvGrpSpPr>
        <p:grpSpPr>
          <a:xfrm>
            <a:off x="10863102" y="309052"/>
            <a:ext cx="911847" cy="382707"/>
            <a:chOff x="7459170" y="481236"/>
            <a:chExt cx="2697427" cy="1132124"/>
          </a:xfrm>
          <a:solidFill>
            <a:schemeClr val="bg1"/>
          </a:solidFill>
        </p:grpSpPr>
        <p:sp>
          <p:nvSpPr>
            <p:cNvPr id="4" name="Freeform 3">
              <a:extLst>
                <a:ext uri="{FF2B5EF4-FFF2-40B4-BE49-F238E27FC236}">
                  <a16:creationId xmlns:a16="http://schemas.microsoft.com/office/drawing/2014/main" id="{B73EC08C-F1FE-96A2-71B8-E21972306AF6}"/>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6A72B32-BAAB-E273-4C4E-3DAC7882AD0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E494451-19BC-EF9E-6D8F-9DC93E46CA81}"/>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0C3FE64-FEE4-E181-AF15-D84F4ABBA15F}"/>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E551ED6-5823-E23E-8B9C-035AA7F54300}"/>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97E78-C23C-6454-D598-AC142272303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F1A9D82-6FAC-9F32-A71A-5AA99E08F217}"/>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
        <p:nvSpPr>
          <p:cNvPr id="5" name="Slide Number Placeholder 2">
            <a:extLst>
              <a:ext uri="{FF2B5EF4-FFF2-40B4-BE49-F238E27FC236}">
                <a16:creationId xmlns:a16="http://schemas.microsoft.com/office/drawing/2014/main" id="{97851DBA-CD66-A304-93BD-8987704CC837}"/>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sp>
        <p:nvSpPr>
          <p:cNvPr id="15" name="Title Placeholder 13">
            <a:extLst>
              <a:ext uri="{FF2B5EF4-FFF2-40B4-BE49-F238E27FC236}">
                <a16:creationId xmlns:a16="http://schemas.microsoft.com/office/drawing/2014/main" id="{C2BE3F98-2512-798C-482F-7626F3218813}"/>
              </a:ext>
            </a:extLst>
          </p:cNvPr>
          <p:cNvSpPr>
            <a:spLocks noGrp="1"/>
          </p:cNvSpPr>
          <p:nvPr>
            <p:ph type="title" hasCustomPrompt="1"/>
          </p:nvPr>
        </p:nvSpPr>
        <p:spPr>
          <a:xfrm>
            <a:off x="814558" y="709937"/>
            <a:ext cx="10621792" cy="415498"/>
          </a:xfrm>
          <a:prstGeom prst="rect">
            <a:avLst/>
          </a:prstGeom>
        </p:spPr>
        <p:txBody>
          <a:bodyPr vert="horz" wrap="square" lIns="0" tIns="0" rIns="0" bIns="0" rtlCol="0" anchor="t" anchorCtr="0">
            <a:spAutoFit/>
          </a:bodyPr>
          <a:lstStyle>
            <a:lvl1pPr>
              <a:defRPr sz="3000" baseline="0">
                <a:solidFill>
                  <a:schemeClr val="bg1"/>
                </a:solidFill>
              </a:defRPr>
            </a:lvl1pPr>
          </a:lstStyle>
          <a:p>
            <a:r>
              <a:rPr lang="en-US"/>
              <a:t>Title and subtitle </a:t>
            </a:r>
            <a:endParaRPr lang="en-GB"/>
          </a:p>
        </p:txBody>
      </p:sp>
    </p:spTree>
    <p:extLst>
      <p:ext uri="{BB962C8B-B14F-4D97-AF65-F5344CB8AC3E}">
        <p14:creationId xmlns:p14="http://schemas.microsoft.com/office/powerpoint/2010/main" val="1877954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Title Only">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6DDE608-E50D-C6D3-805C-9551CAAD5128}"/>
              </a:ext>
            </a:extLst>
          </p:cNvPr>
          <p:cNvGrpSpPr/>
          <p:nvPr userDrawn="1"/>
        </p:nvGrpSpPr>
        <p:grpSpPr>
          <a:xfrm>
            <a:off x="10863102" y="309052"/>
            <a:ext cx="911847" cy="382707"/>
            <a:chOff x="7459170" y="481236"/>
            <a:chExt cx="2697427" cy="1132124"/>
          </a:xfrm>
          <a:solidFill>
            <a:schemeClr val="bg1"/>
          </a:solidFill>
        </p:grpSpPr>
        <p:sp>
          <p:nvSpPr>
            <p:cNvPr id="4" name="Freeform 3">
              <a:extLst>
                <a:ext uri="{FF2B5EF4-FFF2-40B4-BE49-F238E27FC236}">
                  <a16:creationId xmlns:a16="http://schemas.microsoft.com/office/drawing/2014/main" id="{B73EC08C-F1FE-96A2-71B8-E21972306AF6}"/>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6A72B32-BAAB-E273-4C4E-3DAC7882AD0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E494451-19BC-EF9E-6D8F-9DC93E46CA81}"/>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0C3FE64-FEE4-E181-AF15-D84F4ABBA15F}"/>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E551ED6-5823-E23E-8B9C-035AA7F54300}"/>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97E78-C23C-6454-D598-AC142272303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F1A9D82-6FAC-9F32-A71A-5AA99E08F217}"/>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
        <p:nvSpPr>
          <p:cNvPr id="5" name="Slide Number Placeholder 2">
            <a:extLst>
              <a:ext uri="{FF2B5EF4-FFF2-40B4-BE49-F238E27FC236}">
                <a16:creationId xmlns:a16="http://schemas.microsoft.com/office/drawing/2014/main" id="{97851DBA-CD66-A304-93BD-8987704CC837}"/>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US"/>
              <a:t>RSM | </a:t>
            </a:r>
            <a:fld id="{D3664AF6-26E3-4378-990F-C4F4E21208D6}" type="slidenum">
              <a:rPr smtClean="0"/>
              <a:pPr algn="r"/>
              <a:t>‹#›</a:t>
            </a:fld>
            <a:endParaRPr/>
          </a:p>
        </p:txBody>
      </p:sp>
      <p:sp>
        <p:nvSpPr>
          <p:cNvPr id="15" name="Title Placeholder 13">
            <a:extLst>
              <a:ext uri="{FF2B5EF4-FFF2-40B4-BE49-F238E27FC236}">
                <a16:creationId xmlns:a16="http://schemas.microsoft.com/office/drawing/2014/main" id="{C2BE3F98-2512-798C-482F-7626F3218813}"/>
              </a:ext>
            </a:extLst>
          </p:cNvPr>
          <p:cNvSpPr>
            <a:spLocks noGrp="1"/>
          </p:cNvSpPr>
          <p:nvPr>
            <p:ph type="title" hasCustomPrompt="1"/>
          </p:nvPr>
        </p:nvSpPr>
        <p:spPr>
          <a:xfrm>
            <a:off x="814558" y="709937"/>
            <a:ext cx="10621792" cy="415498"/>
          </a:xfrm>
          <a:prstGeom prst="rect">
            <a:avLst/>
          </a:prstGeom>
        </p:spPr>
        <p:txBody>
          <a:bodyPr vert="horz" wrap="square" lIns="0" tIns="0" rIns="0" bIns="0" rtlCol="0" anchor="t" anchorCtr="0">
            <a:spAutoFit/>
          </a:bodyPr>
          <a:lstStyle>
            <a:lvl1pPr>
              <a:defRPr sz="3000" baseline="0">
                <a:solidFill>
                  <a:schemeClr val="bg1"/>
                </a:solidFill>
              </a:defRPr>
            </a:lvl1pPr>
          </a:lstStyle>
          <a:p>
            <a:r>
              <a:rPr lang="en-US"/>
              <a:t>Title and subtitle </a:t>
            </a:r>
            <a:endParaRPr lang="en-GB"/>
          </a:p>
        </p:txBody>
      </p:sp>
    </p:spTree>
    <p:extLst>
      <p:ext uri="{BB962C8B-B14F-4D97-AF65-F5344CB8AC3E}">
        <p14:creationId xmlns:p14="http://schemas.microsoft.com/office/powerpoint/2010/main" val="3344146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Title Only">
    <p:bg>
      <p:bgPr>
        <a:solidFill>
          <a:schemeClr val="tx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051B368-5114-F267-4B40-9EEFDC8CBB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57" y="18981"/>
            <a:ext cx="12188351" cy="6839019"/>
          </a:xfrm>
          <a:prstGeom prst="rect">
            <a:avLst/>
          </a:prstGeom>
        </p:spPr>
      </p:pic>
      <p:sp>
        <p:nvSpPr>
          <p:cNvPr id="5" name="Slide Number Placeholder 2">
            <a:extLst>
              <a:ext uri="{FF2B5EF4-FFF2-40B4-BE49-F238E27FC236}">
                <a16:creationId xmlns:a16="http://schemas.microsoft.com/office/drawing/2014/main" id="{97851DBA-CD66-A304-93BD-8987704CC837}"/>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sp>
        <p:nvSpPr>
          <p:cNvPr id="15" name="Title Placeholder 13">
            <a:extLst>
              <a:ext uri="{FF2B5EF4-FFF2-40B4-BE49-F238E27FC236}">
                <a16:creationId xmlns:a16="http://schemas.microsoft.com/office/drawing/2014/main" id="{C2BE3F98-2512-798C-482F-7626F3218813}"/>
              </a:ext>
            </a:extLst>
          </p:cNvPr>
          <p:cNvSpPr>
            <a:spLocks noGrp="1"/>
          </p:cNvSpPr>
          <p:nvPr>
            <p:ph type="title" hasCustomPrompt="1"/>
          </p:nvPr>
        </p:nvSpPr>
        <p:spPr>
          <a:xfrm>
            <a:off x="814558" y="709937"/>
            <a:ext cx="10621792" cy="415498"/>
          </a:xfrm>
          <a:prstGeom prst="rect">
            <a:avLst/>
          </a:prstGeom>
        </p:spPr>
        <p:txBody>
          <a:bodyPr vert="horz" wrap="square" lIns="0" tIns="0" rIns="0" bIns="0" rtlCol="0" anchor="t" anchorCtr="0">
            <a:spAutoFit/>
          </a:bodyPr>
          <a:lstStyle>
            <a:lvl1pPr>
              <a:defRPr sz="3000" baseline="0">
                <a:solidFill>
                  <a:schemeClr val="bg1"/>
                </a:solidFill>
              </a:defRPr>
            </a:lvl1pPr>
          </a:lstStyle>
          <a:p>
            <a:r>
              <a:rPr lang="en-US"/>
              <a:t>Title and subtitle </a:t>
            </a:r>
            <a:endParaRPr lang="en-GB"/>
          </a:p>
        </p:txBody>
      </p:sp>
      <p:grpSp>
        <p:nvGrpSpPr>
          <p:cNvPr id="7" name="Group 6">
            <a:extLst>
              <a:ext uri="{FF2B5EF4-FFF2-40B4-BE49-F238E27FC236}">
                <a16:creationId xmlns:a16="http://schemas.microsoft.com/office/drawing/2014/main" id="{6DF70CF3-5369-F0CD-F65A-6B1BBDB2A459}"/>
              </a:ext>
            </a:extLst>
          </p:cNvPr>
          <p:cNvGrpSpPr/>
          <p:nvPr userDrawn="1"/>
        </p:nvGrpSpPr>
        <p:grpSpPr>
          <a:xfrm>
            <a:off x="10863102" y="309052"/>
            <a:ext cx="911847" cy="382707"/>
            <a:chOff x="7459170" y="481236"/>
            <a:chExt cx="2697427" cy="1132124"/>
          </a:xfrm>
        </p:grpSpPr>
        <p:sp>
          <p:nvSpPr>
            <p:cNvPr id="10" name="Freeform 9">
              <a:extLst>
                <a:ext uri="{FF2B5EF4-FFF2-40B4-BE49-F238E27FC236}">
                  <a16:creationId xmlns:a16="http://schemas.microsoft.com/office/drawing/2014/main" id="{146B149D-A648-FD2C-F9A2-8C6C034D772D}"/>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271D187A-2D75-7CB2-5DFB-03533DB8EE6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27F7DE31-B50E-1F41-9A7A-E94FA4A748BB}"/>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9C47B7A3-C519-6A0D-10DB-08D3D3B78C6B}"/>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369F6F2D-3572-DCB3-DC75-881AE80AD72E}"/>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ABF02FBD-005E-9C5A-B312-E411054FAE0B}"/>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1BFD421-FF9F-0B24-B94D-14B0384AF2CA}"/>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1821985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Title Only">
    <p:bg>
      <p:bgPr>
        <a:solidFill>
          <a:schemeClr val="accent4"/>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4058A20-5A6B-F5DB-969D-CC8F3EEF2EF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57" y="18981"/>
            <a:ext cx="12188351" cy="6839019"/>
          </a:xfrm>
          <a:prstGeom prst="rect">
            <a:avLst/>
          </a:prstGeom>
        </p:spPr>
      </p:pic>
      <p:grpSp>
        <p:nvGrpSpPr>
          <p:cNvPr id="2" name="Group 1">
            <a:extLst>
              <a:ext uri="{FF2B5EF4-FFF2-40B4-BE49-F238E27FC236}">
                <a16:creationId xmlns:a16="http://schemas.microsoft.com/office/drawing/2014/main" id="{86DDE608-E50D-C6D3-805C-9551CAAD5128}"/>
              </a:ext>
            </a:extLst>
          </p:cNvPr>
          <p:cNvGrpSpPr/>
          <p:nvPr userDrawn="1"/>
        </p:nvGrpSpPr>
        <p:grpSpPr>
          <a:xfrm>
            <a:off x="10863102" y="309052"/>
            <a:ext cx="911847" cy="382707"/>
            <a:chOff x="7459170" y="481236"/>
            <a:chExt cx="2697427" cy="1132124"/>
          </a:xfrm>
          <a:solidFill>
            <a:schemeClr val="bg1"/>
          </a:solidFill>
        </p:grpSpPr>
        <p:sp>
          <p:nvSpPr>
            <p:cNvPr id="4" name="Freeform 3">
              <a:extLst>
                <a:ext uri="{FF2B5EF4-FFF2-40B4-BE49-F238E27FC236}">
                  <a16:creationId xmlns:a16="http://schemas.microsoft.com/office/drawing/2014/main" id="{B73EC08C-F1FE-96A2-71B8-E21972306AF6}"/>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6A72B32-BAAB-E273-4C4E-3DAC7882AD0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E494451-19BC-EF9E-6D8F-9DC93E46CA81}"/>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0C3FE64-FEE4-E181-AF15-D84F4ABBA15F}"/>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E551ED6-5823-E23E-8B9C-035AA7F54300}"/>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97E78-C23C-6454-D598-AC142272303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FF1A9D82-6FAC-9F32-A71A-5AA99E08F217}"/>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
        <p:nvSpPr>
          <p:cNvPr id="5" name="Slide Number Placeholder 2">
            <a:extLst>
              <a:ext uri="{FF2B5EF4-FFF2-40B4-BE49-F238E27FC236}">
                <a16:creationId xmlns:a16="http://schemas.microsoft.com/office/drawing/2014/main" id="{97851DBA-CD66-A304-93BD-8987704CC837}"/>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sp>
        <p:nvSpPr>
          <p:cNvPr id="15" name="Title Placeholder 13">
            <a:extLst>
              <a:ext uri="{FF2B5EF4-FFF2-40B4-BE49-F238E27FC236}">
                <a16:creationId xmlns:a16="http://schemas.microsoft.com/office/drawing/2014/main" id="{C2BE3F98-2512-798C-482F-7626F3218813}"/>
              </a:ext>
            </a:extLst>
          </p:cNvPr>
          <p:cNvSpPr>
            <a:spLocks noGrp="1"/>
          </p:cNvSpPr>
          <p:nvPr>
            <p:ph type="title" hasCustomPrompt="1"/>
          </p:nvPr>
        </p:nvSpPr>
        <p:spPr>
          <a:xfrm>
            <a:off x="814558" y="709937"/>
            <a:ext cx="10621792" cy="415498"/>
          </a:xfrm>
          <a:prstGeom prst="rect">
            <a:avLst/>
          </a:prstGeom>
        </p:spPr>
        <p:txBody>
          <a:bodyPr vert="horz" wrap="square" lIns="0" tIns="0" rIns="0" bIns="0" rtlCol="0" anchor="t" anchorCtr="0">
            <a:spAutoFit/>
          </a:bodyPr>
          <a:lstStyle>
            <a:lvl1pPr>
              <a:defRPr sz="3000" baseline="0">
                <a:solidFill>
                  <a:schemeClr val="bg1"/>
                </a:solidFill>
              </a:defRPr>
            </a:lvl1pPr>
          </a:lstStyle>
          <a:p>
            <a:r>
              <a:rPr lang="en-US"/>
              <a:t>Title and subtitle </a:t>
            </a:r>
            <a:endParaRPr lang="en-GB"/>
          </a:p>
        </p:txBody>
      </p:sp>
    </p:spTree>
    <p:extLst>
      <p:ext uri="{BB962C8B-B14F-4D97-AF65-F5344CB8AC3E}">
        <p14:creationId xmlns:p14="http://schemas.microsoft.com/office/powerpoint/2010/main" val="23735780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subtitle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85C0EEBE-EA8B-5E4F-20C2-60D52340F4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23924"/>
            <a:ext cx="12188351" cy="6839019"/>
          </a:xfrm>
          <a:prstGeom prst="rect">
            <a:avLst/>
          </a:prstGeom>
        </p:spPr>
      </p:pic>
      <p:sp>
        <p:nvSpPr>
          <p:cNvPr id="6" name="Title Placeholder 13">
            <a:extLst>
              <a:ext uri="{FF2B5EF4-FFF2-40B4-BE49-F238E27FC236}">
                <a16:creationId xmlns:a16="http://schemas.microsoft.com/office/drawing/2014/main" id="{394B6B92-4078-8B93-4425-37C36B5ED901}"/>
              </a:ext>
            </a:extLst>
          </p:cNvPr>
          <p:cNvSpPr>
            <a:spLocks noGrp="1"/>
          </p:cNvSpPr>
          <p:nvPr>
            <p:ph type="title" hasCustomPrompt="1"/>
          </p:nvPr>
        </p:nvSpPr>
        <p:spPr>
          <a:xfrm>
            <a:off x="814558" y="709937"/>
            <a:ext cx="10621792" cy="415498"/>
          </a:xfrm>
          <a:prstGeom prst="rect">
            <a:avLst/>
          </a:prstGeom>
        </p:spPr>
        <p:txBody>
          <a:bodyPr vert="horz" wrap="square" lIns="0" tIns="0" rIns="0" bIns="0" rtlCol="0" anchor="t" anchorCtr="0">
            <a:spAutoFit/>
          </a:bodyPr>
          <a:lstStyle>
            <a:lvl1pPr>
              <a:defRPr sz="3000" baseline="0"/>
            </a:lvl1pPr>
          </a:lstStyle>
          <a:p>
            <a:r>
              <a:rPr lang="en-US"/>
              <a:t>Title and subtitle </a:t>
            </a:r>
            <a:endParaRPr lang="en-GB"/>
          </a:p>
        </p:txBody>
      </p:sp>
      <p:sp>
        <p:nvSpPr>
          <p:cNvPr id="5" name="Text Placeholder 5">
            <a:extLst>
              <a:ext uri="{FF2B5EF4-FFF2-40B4-BE49-F238E27FC236}">
                <a16:creationId xmlns:a16="http://schemas.microsoft.com/office/drawing/2014/main" id="{3A551812-D8ED-F33E-28FD-6C4733C8146A}"/>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9" name="Slide Number Placeholder 2">
            <a:extLst>
              <a:ext uri="{FF2B5EF4-FFF2-40B4-BE49-F238E27FC236}">
                <a16:creationId xmlns:a16="http://schemas.microsoft.com/office/drawing/2014/main" id="{00E35B2E-B7EB-64A4-6770-99FFC2FD1426}"/>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51B608A9-40DB-F585-1F98-3AFDAB1AB49B}"/>
              </a:ext>
            </a:extLst>
          </p:cNvPr>
          <p:cNvGrpSpPr/>
          <p:nvPr userDrawn="1"/>
        </p:nvGrpSpPr>
        <p:grpSpPr>
          <a:xfrm>
            <a:off x="10863102" y="309052"/>
            <a:ext cx="911847" cy="382707"/>
            <a:chOff x="7459170" y="481236"/>
            <a:chExt cx="2697427" cy="1132124"/>
          </a:xfrm>
        </p:grpSpPr>
        <p:sp>
          <p:nvSpPr>
            <p:cNvPr id="4" name="Freeform 3">
              <a:extLst>
                <a:ext uri="{FF2B5EF4-FFF2-40B4-BE49-F238E27FC236}">
                  <a16:creationId xmlns:a16="http://schemas.microsoft.com/office/drawing/2014/main" id="{55EF1E15-4767-26E8-DA21-8AE37F85D64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A27D9154-D1E3-306E-053D-7A8E99E9EA8F}"/>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A5E81A6-1684-5B6D-4AFB-0F2AE310F2D2}"/>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D62F64A-CA91-CAE6-427C-2032B90F5367}"/>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CDFA0AB2-761F-F303-6177-9FB2E48B630B}"/>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86A7EB8F-DE0A-A538-9B28-466F18876AAF}"/>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4B7071A-EB49-9820-281B-2AACF6AC657A}"/>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2344349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subtitle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85C0EEBE-EA8B-5E4F-20C2-60D52340F4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23924"/>
            <a:ext cx="12188351" cy="6839019"/>
          </a:xfrm>
          <a:prstGeom prst="rect">
            <a:avLst/>
          </a:prstGeom>
        </p:spPr>
      </p:pic>
      <p:sp>
        <p:nvSpPr>
          <p:cNvPr id="6" name="Title Placeholder 13">
            <a:extLst>
              <a:ext uri="{FF2B5EF4-FFF2-40B4-BE49-F238E27FC236}">
                <a16:creationId xmlns:a16="http://schemas.microsoft.com/office/drawing/2014/main" id="{394B6B92-4078-8B93-4425-37C36B5ED901}"/>
              </a:ext>
            </a:extLst>
          </p:cNvPr>
          <p:cNvSpPr>
            <a:spLocks noGrp="1"/>
          </p:cNvSpPr>
          <p:nvPr>
            <p:ph type="title" hasCustomPrompt="1"/>
          </p:nvPr>
        </p:nvSpPr>
        <p:spPr>
          <a:xfrm>
            <a:off x="814558" y="709937"/>
            <a:ext cx="10621792" cy="415498"/>
          </a:xfrm>
          <a:prstGeom prst="rect">
            <a:avLst/>
          </a:prstGeom>
        </p:spPr>
        <p:txBody>
          <a:bodyPr vert="horz" wrap="square" lIns="0" tIns="0" rIns="0" bIns="0" rtlCol="0" anchor="t" anchorCtr="0">
            <a:spAutoFit/>
          </a:bodyPr>
          <a:lstStyle>
            <a:lvl1pPr>
              <a:defRPr sz="3000" baseline="0"/>
            </a:lvl1pPr>
          </a:lstStyle>
          <a:p>
            <a:r>
              <a:rPr lang="en-US"/>
              <a:t>Title and subtitle </a:t>
            </a:r>
            <a:endParaRPr lang="en-GB"/>
          </a:p>
        </p:txBody>
      </p:sp>
      <p:sp>
        <p:nvSpPr>
          <p:cNvPr id="3" name="Date Placeholder 10">
            <a:extLst>
              <a:ext uri="{FF2B5EF4-FFF2-40B4-BE49-F238E27FC236}">
                <a16:creationId xmlns:a16="http://schemas.microsoft.com/office/drawing/2014/main" id="{A1570B55-DE74-4FF0-775C-B3FE9F98D743}"/>
              </a:ext>
            </a:extLst>
          </p:cNvPr>
          <p:cNvSpPr>
            <a:spLocks noGrp="1"/>
          </p:cNvSpPr>
          <p:nvPr>
            <p:ph type="dt" sz="half" idx="2"/>
          </p:nvPr>
        </p:nvSpPr>
        <p:spPr>
          <a:xfrm>
            <a:off x="815975" y="6338527"/>
            <a:ext cx="1155446" cy="161223"/>
          </a:xfrm>
          <a:prstGeom prst="rect">
            <a:avLst/>
          </a:prstGeom>
        </p:spPr>
        <p:txBody>
          <a:bodyPr vert="horz" lIns="0" tIns="45720" rIns="0" bIns="45720" rtlCol="0" anchor="ctr"/>
          <a:lstStyle>
            <a:lvl1pPr algn="l">
              <a:defRPr sz="1000">
                <a:solidFill>
                  <a:schemeClr val="bg2"/>
                </a:solidFill>
              </a:defRPr>
            </a:lvl1pPr>
          </a:lstStyle>
          <a:p>
            <a:fld id="{1C19681E-5E6D-B842-976F-D0AB59396AF7}" type="datetime4">
              <a:rPr lang="en-GB" smtClean="0"/>
              <a:t>09 November 2024</a:t>
            </a:fld>
            <a:endParaRPr lang="en-US"/>
          </a:p>
        </p:txBody>
      </p:sp>
      <p:sp>
        <p:nvSpPr>
          <p:cNvPr id="9" name="Slide Number Placeholder 2">
            <a:extLst>
              <a:ext uri="{FF2B5EF4-FFF2-40B4-BE49-F238E27FC236}">
                <a16:creationId xmlns:a16="http://schemas.microsoft.com/office/drawing/2014/main" id="{00E35B2E-B7EB-64A4-6770-99FFC2FD1426}"/>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51B608A9-40DB-F585-1F98-3AFDAB1AB49B}"/>
              </a:ext>
            </a:extLst>
          </p:cNvPr>
          <p:cNvGrpSpPr/>
          <p:nvPr userDrawn="1"/>
        </p:nvGrpSpPr>
        <p:grpSpPr>
          <a:xfrm>
            <a:off x="10863102" y="309052"/>
            <a:ext cx="911847" cy="382707"/>
            <a:chOff x="7459170" y="481236"/>
            <a:chExt cx="2697427" cy="1132124"/>
          </a:xfrm>
        </p:grpSpPr>
        <p:sp>
          <p:nvSpPr>
            <p:cNvPr id="4" name="Freeform 3">
              <a:extLst>
                <a:ext uri="{FF2B5EF4-FFF2-40B4-BE49-F238E27FC236}">
                  <a16:creationId xmlns:a16="http://schemas.microsoft.com/office/drawing/2014/main" id="{55EF1E15-4767-26E8-DA21-8AE37F85D64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A27D9154-D1E3-306E-053D-7A8E99E9EA8F}"/>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A5E81A6-1684-5B6D-4AFB-0F2AE310F2D2}"/>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D62F64A-CA91-CAE6-427C-2032B90F5367}"/>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CDFA0AB2-761F-F303-6177-9FB2E48B630B}"/>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86A7EB8F-DE0A-A538-9B28-466F18876AAF}"/>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4B7071A-EB49-9820-281B-2AACF6AC657A}"/>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5120497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A1A32E1-9EE3-AF97-B4C9-DBE3DBC1CE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4" name="Title Placeholder 13">
            <a:extLst>
              <a:ext uri="{FF2B5EF4-FFF2-40B4-BE49-F238E27FC236}">
                <a16:creationId xmlns:a16="http://schemas.microsoft.com/office/drawing/2014/main" id="{5C229D0C-EAB5-AC89-BB32-39B293CC4D29}"/>
              </a:ext>
            </a:extLst>
          </p:cNvPr>
          <p:cNvSpPr>
            <a:spLocks noGrp="1"/>
          </p:cNvSpPr>
          <p:nvPr>
            <p:ph type="title" hasCustomPrompt="1"/>
          </p:nvPr>
        </p:nvSpPr>
        <p:spPr>
          <a:xfrm>
            <a:off x="815974" y="709937"/>
            <a:ext cx="10620376" cy="415498"/>
          </a:xfrm>
          <a:prstGeom prst="rect">
            <a:avLst/>
          </a:prstGeom>
        </p:spPr>
        <p:txBody>
          <a:bodyPr vert="horz" wrap="square" lIns="0" tIns="0" rIns="0" bIns="0" rtlCol="0" anchor="t" anchorCtr="0">
            <a:spAutoFit/>
          </a:bodyPr>
          <a:lstStyle>
            <a:lvl1pPr>
              <a:defRPr sz="3000">
                <a:solidFill>
                  <a:schemeClr val="accent1"/>
                </a:solidFill>
              </a:defRPr>
            </a:lvl1pPr>
          </a:lstStyle>
          <a:p>
            <a:r>
              <a:rPr lang="en-US"/>
              <a:t>Title and subtitle</a:t>
            </a:r>
            <a:endParaRPr lang="en-GB"/>
          </a:p>
        </p:txBody>
      </p:sp>
      <p:sp>
        <p:nvSpPr>
          <p:cNvPr id="7" name="Body master placeholder">
            <a:extLst>
              <a:ext uri="{FF2B5EF4-FFF2-40B4-BE49-F238E27FC236}">
                <a16:creationId xmlns:a16="http://schemas.microsoft.com/office/drawing/2014/main" id="{F9F6821D-3A0A-81D5-AB3D-42E7EAE7FA21}"/>
              </a:ext>
            </a:extLst>
          </p:cNvPr>
          <p:cNvSpPr>
            <a:spLocks noGrp="1"/>
          </p:cNvSpPr>
          <p:nvPr>
            <p:ph idx="1"/>
          </p:nvPr>
        </p:nvSpPr>
        <p:spPr>
          <a:xfrm>
            <a:off x="815975" y="1881188"/>
            <a:ext cx="10620375" cy="4367211"/>
          </a:xfrm>
          <a:prstGeom prst="rect">
            <a:avLst/>
          </a:prstGeom>
        </p:spPr>
        <p:txBody>
          <a:bodyPr vert="horz" lIns="0" tIns="0" rIns="0" bIns="0" rtlCol="0">
            <a:noAutofit/>
          </a:bodyPr>
          <a:lstStyle>
            <a:lvl1pPr>
              <a:defRPr sz="1600">
                <a:solidFill>
                  <a:srgbClr val="141439"/>
                </a:solidFill>
              </a:defRPr>
            </a:lvl1pPr>
            <a:lvl2pPr>
              <a:defRPr sz="1600">
                <a:solidFill>
                  <a:srgbClr val="141439"/>
                </a:solidFill>
              </a:defRPr>
            </a:lvl2pPr>
            <a:lvl3pPr>
              <a:defRPr sz="1600">
                <a:solidFill>
                  <a:srgbClr val="141439"/>
                </a:solidFill>
              </a:defRPr>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2" name="Text Placeholder 5">
            <a:extLst>
              <a:ext uri="{FF2B5EF4-FFF2-40B4-BE49-F238E27FC236}">
                <a16:creationId xmlns:a16="http://schemas.microsoft.com/office/drawing/2014/main" id="{05967F25-1438-9B8B-70E2-C4A3553ADA8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0" name="Slide Number Placeholder 2">
            <a:extLst>
              <a:ext uri="{FF2B5EF4-FFF2-40B4-BE49-F238E27FC236}">
                <a16:creationId xmlns:a16="http://schemas.microsoft.com/office/drawing/2014/main" id="{B1603B33-C173-2E0C-1642-91A717A76FA3}"/>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3" name="Group 2">
            <a:extLst>
              <a:ext uri="{FF2B5EF4-FFF2-40B4-BE49-F238E27FC236}">
                <a16:creationId xmlns:a16="http://schemas.microsoft.com/office/drawing/2014/main" id="{EA3A1B29-CC56-5B56-9ADA-82F65D00ACC8}"/>
              </a:ext>
            </a:extLst>
          </p:cNvPr>
          <p:cNvGrpSpPr/>
          <p:nvPr userDrawn="1"/>
        </p:nvGrpSpPr>
        <p:grpSpPr>
          <a:xfrm>
            <a:off x="10863102" y="309052"/>
            <a:ext cx="911847" cy="382707"/>
            <a:chOff x="7459170" y="481236"/>
            <a:chExt cx="2697427" cy="1132124"/>
          </a:xfrm>
        </p:grpSpPr>
        <p:sp>
          <p:nvSpPr>
            <p:cNvPr id="6" name="Freeform 5">
              <a:extLst>
                <a:ext uri="{FF2B5EF4-FFF2-40B4-BE49-F238E27FC236}">
                  <a16:creationId xmlns:a16="http://schemas.microsoft.com/office/drawing/2014/main" id="{0AFB12E7-8F59-6B88-A4E5-72440E32DF8E}"/>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5027124-C843-C363-1FF9-9D724A561E2F}"/>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33F39CDB-511D-742F-ABAF-3237A0266970}"/>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6D20E55-C2D1-80B6-31A5-33530E660D03}"/>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966A193-8A13-93AB-5592-766ACE27FDFD}"/>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764DC05-6DB4-84FA-1581-F179E35F82CC}"/>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B861E2CC-CD84-0A15-F998-7320D36787DD}"/>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23076836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A1A32E1-9EE3-AF97-B4C9-DBE3DBC1CE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4" name="Title Placeholder 13">
            <a:extLst>
              <a:ext uri="{FF2B5EF4-FFF2-40B4-BE49-F238E27FC236}">
                <a16:creationId xmlns:a16="http://schemas.microsoft.com/office/drawing/2014/main" id="{5C229D0C-EAB5-AC89-BB32-39B293CC4D29}"/>
              </a:ext>
            </a:extLst>
          </p:cNvPr>
          <p:cNvSpPr>
            <a:spLocks noGrp="1"/>
          </p:cNvSpPr>
          <p:nvPr>
            <p:ph type="title" hasCustomPrompt="1"/>
          </p:nvPr>
        </p:nvSpPr>
        <p:spPr>
          <a:xfrm>
            <a:off x="815974" y="709937"/>
            <a:ext cx="10620376" cy="415498"/>
          </a:xfrm>
          <a:prstGeom prst="rect">
            <a:avLst/>
          </a:prstGeom>
        </p:spPr>
        <p:txBody>
          <a:bodyPr vert="horz" wrap="square" lIns="0" tIns="0" rIns="0" bIns="0" rtlCol="0" anchor="t" anchorCtr="0">
            <a:spAutoFit/>
          </a:bodyPr>
          <a:lstStyle>
            <a:lvl1pPr>
              <a:defRPr sz="3000">
                <a:solidFill>
                  <a:schemeClr val="accent1"/>
                </a:solidFill>
              </a:defRPr>
            </a:lvl1pPr>
          </a:lstStyle>
          <a:p>
            <a:r>
              <a:rPr lang="en-US"/>
              <a:t>Title and subtitle</a:t>
            </a:r>
            <a:endParaRPr lang="en-GB"/>
          </a:p>
        </p:txBody>
      </p:sp>
      <p:sp>
        <p:nvSpPr>
          <p:cNvPr id="2" name="Text Placeholder 5">
            <a:extLst>
              <a:ext uri="{FF2B5EF4-FFF2-40B4-BE49-F238E27FC236}">
                <a16:creationId xmlns:a16="http://schemas.microsoft.com/office/drawing/2014/main" id="{05967F25-1438-9B8B-70E2-C4A3553ADA8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0" name="Slide Number Placeholder 2">
            <a:extLst>
              <a:ext uri="{FF2B5EF4-FFF2-40B4-BE49-F238E27FC236}">
                <a16:creationId xmlns:a16="http://schemas.microsoft.com/office/drawing/2014/main" id="{B1603B33-C173-2E0C-1642-91A717A76FA3}"/>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3" name="Group 2">
            <a:extLst>
              <a:ext uri="{FF2B5EF4-FFF2-40B4-BE49-F238E27FC236}">
                <a16:creationId xmlns:a16="http://schemas.microsoft.com/office/drawing/2014/main" id="{EA3A1B29-CC56-5B56-9ADA-82F65D00ACC8}"/>
              </a:ext>
            </a:extLst>
          </p:cNvPr>
          <p:cNvGrpSpPr/>
          <p:nvPr userDrawn="1"/>
        </p:nvGrpSpPr>
        <p:grpSpPr>
          <a:xfrm>
            <a:off x="10863102" y="309052"/>
            <a:ext cx="911847" cy="382707"/>
            <a:chOff x="7459170" y="481236"/>
            <a:chExt cx="2697427" cy="1132124"/>
          </a:xfrm>
        </p:grpSpPr>
        <p:sp>
          <p:nvSpPr>
            <p:cNvPr id="6" name="Freeform 5">
              <a:extLst>
                <a:ext uri="{FF2B5EF4-FFF2-40B4-BE49-F238E27FC236}">
                  <a16:creationId xmlns:a16="http://schemas.microsoft.com/office/drawing/2014/main" id="{0AFB12E7-8F59-6B88-A4E5-72440E32DF8E}"/>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5027124-C843-C363-1FF9-9D724A561E2F}"/>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33F39CDB-511D-742F-ABAF-3237A0266970}"/>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6D20E55-C2D1-80B6-31A5-33530E660D03}"/>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966A193-8A13-93AB-5592-766ACE27FDFD}"/>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764DC05-6DB4-84FA-1581-F179E35F82CC}"/>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B861E2CC-CD84-0A15-F998-7320D36787DD}"/>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3833230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A1A32E1-9EE3-AF97-B4C9-DBE3DBC1CE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4" name="Title Placeholder 13">
            <a:extLst>
              <a:ext uri="{FF2B5EF4-FFF2-40B4-BE49-F238E27FC236}">
                <a16:creationId xmlns:a16="http://schemas.microsoft.com/office/drawing/2014/main" id="{5C229D0C-EAB5-AC89-BB32-39B293CC4D29}"/>
              </a:ext>
            </a:extLst>
          </p:cNvPr>
          <p:cNvSpPr>
            <a:spLocks noGrp="1"/>
          </p:cNvSpPr>
          <p:nvPr>
            <p:ph type="title" hasCustomPrompt="1"/>
          </p:nvPr>
        </p:nvSpPr>
        <p:spPr>
          <a:xfrm>
            <a:off x="815974" y="709937"/>
            <a:ext cx="10620376" cy="415498"/>
          </a:xfrm>
          <a:prstGeom prst="rect">
            <a:avLst/>
          </a:prstGeom>
        </p:spPr>
        <p:txBody>
          <a:bodyPr vert="horz" wrap="square" lIns="0" tIns="0" rIns="0" bIns="0" rtlCol="0" anchor="t" anchorCtr="0">
            <a:spAutoFit/>
          </a:bodyPr>
          <a:lstStyle>
            <a:lvl1pPr>
              <a:defRPr sz="3000">
                <a:solidFill>
                  <a:schemeClr val="accent1"/>
                </a:solidFill>
              </a:defRPr>
            </a:lvl1pPr>
          </a:lstStyle>
          <a:p>
            <a:r>
              <a:rPr lang="en-US"/>
              <a:t>Title and subtitle</a:t>
            </a:r>
            <a:endParaRPr lang="en-GB"/>
          </a:p>
        </p:txBody>
      </p:sp>
      <p:sp>
        <p:nvSpPr>
          <p:cNvPr id="10" name="Slide Number Placeholder 2">
            <a:extLst>
              <a:ext uri="{FF2B5EF4-FFF2-40B4-BE49-F238E27FC236}">
                <a16:creationId xmlns:a16="http://schemas.microsoft.com/office/drawing/2014/main" id="{B1603B33-C173-2E0C-1642-91A717A76FA3}"/>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3" name="Group 2">
            <a:extLst>
              <a:ext uri="{FF2B5EF4-FFF2-40B4-BE49-F238E27FC236}">
                <a16:creationId xmlns:a16="http://schemas.microsoft.com/office/drawing/2014/main" id="{EA3A1B29-CC56-5B56-9ADA-82F65D00ACC8}"/>
              </a:ext>
            </a:extLst>
          </p:cNvPr>
          <p:cNvGrpSpPr/>
          <p:nvPr userDrawn="1"/>
        </p:nvGrpSpPr>
        <p:grpSpPr>
          <a:xfrm>
            <a:off x="10863102" y="309052"/>
            <a:ext cx="911847" cy="382707"/>
            <a:chOff x="7459170" y="481236"/>
            <a:chExt cx="2697427" cy="1132124"/>
          </a:xfrm>
        </p:grpSpPr>
        <p:sp>
          <p:nvSpPr>
            <p:cNvPr id="6" name="Freeform 5">
              <a:extLst>
                <a:ext uri="{FF2B5EF4-FFF2-40B4-BE49-F238E27FC236}">
                  <a16:creationId xmlns:a16="http://schemas.microsoft.com/office/drawing/2014/main" id="{0AFB12E7-8F59-6B88-A4E5-72440E32DF8E}"/>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5027124-C843-C363-1FF9-9D724A561E2F}"/>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33F39CDB-511D-742F-ABAF-3237A0266970}"/>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6D20E55-C2D1-80B6-31A5-33530E660D03}"/>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966A193-8A13-93AB-5592-766ACE27FDFD}"/>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764DC05-6DB4-84FA-1581-F179E35F82CC}"/>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B861E2CC-CD84-0A15-F998-7320D36787DD}"/>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2309751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layout">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51739BCC-B01A-1378-F0E4-53D9BC6546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3" name="Text Placeholder 2"/>
          <p:cNvSpPr>
            <a:spLocks noGrp="1"/>
          </p:cNvSpPr>
          <p:nvPr>
            <p:ph type="body" sz="quarter" idx="10" hasCustomPrompt="1"/>
          </p:nvPr>
        </p:nvSpPr>
        <p:spPr>
          <a:xfrm>
            <a:off x="815974" y="2276389"/>
            <a:ext cx="5218377" cy="3924386"/>
          </a:xfrm>
          <a:prstGeom prst="rect">
            <a:avLst/>
          </a:prstGeom>
          <a:noFill/>
        </p:spPr>
        <p:txBody>
          <a:bodyPr lIns="0" tIns="72000" rIns="108000" bIns="0"/>
          <a:lstStyle>
            <a:lvl1pPr>
              <a:spcBef>
                <a:spcPts val="600"/>
              </a:spcBef>
              <a:spcAft>
                <a:spcPts val="0"/>
              </a:spcAft>
              <a:defRPr sz="1400">
                <a:solidFill>
                  <a:srgbClr val="141439"/>
                </a:solidFill>
              </a:defRPr>
            </a:lvl1pPr>
            <a:lvl2pPr marL="180000" indent="-180000">
              <a:spcBef>
                <a:spcPts val="600"/>
              </a:spcBef>
              <a:spcAft>
                <a:spcPts val="0"/>
              </a:spcAft>
              <a:buFont typeface="Wingdings" panose="05000000000000000000" pitchFamily="2" charset="2"/>
              <a:buChar char="§"/>
              <a:defRPr sz="1400">
                <a:solidFill>
                  <a:srgbClr val="141439"/>
                </a:solidFill>
              </a:defRPr>
            </a:lvl2pPr>
            <a:lvl3pPr>
              <a:spcBef>
                <a:spcPts val="600"/>
              </a:spcBef>
              <a:spcAft>
                <a:spcPts val="0"/>
              </a:spcAft>
              <a:defRPr sz="1400">
                <a:solidFill>
                  <a:srgbClr val="141439"/>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8" name="Text Placeholder 7">
            <a:extLst>
              <a:ext uri="{FF2B5EF4-FFF2-40B4-BE49-F238E27FC236}">
                <a16:creationId xmlns:a16="http://schemas.microsoft.com/office/drawing/2014/main" id="{EA2F93A4-5D60-30BA-DDA8-A10CDBB1701E}"/>
              </a:ext>
            </a:extLst>
          </p:cNvPr>
          <p:cNvSpPr>
            <a:spLocks noGrp="1"/>
          </p:cNvSpPr>
          <p:nvPr>
            <p:ph type="body" sz="quarter" idx="15" hasCustomPrompt="1"/>
          </p:nvPr>
        </p:nvSpPr>
        <p:spPr>
          <a:xfrm>
            <a:off x="815975" y="1893801"/>
            <a:ext cx="5208588" cy="382587"/>
          </a:xfrm>
        </p:spPr>
        <p:txBody>
          <a:bodyPr/>
          <a:lstStyle>
            <a:lvl1pPr>
              <a:defRPr sz="2000" b="1">
                <a:solidFill>
                  <a:schemeClr val="tx2"/>
                </a:solidFill>
                <a:latin typeface="+mn-lt"/>
              </a:defRPr>
            </a:lvl1pPr>
          </a:lstStyle>
          <a:p>
            <a:pPr lvl="0"/>
            <a:r>
              <a:rPr lang="en-US"/>
              <a:t>Click to add text</a:t>
            </a:r>
          </a:p>
        </p:txBody>
      </p:sp>
      <p:sp>
        <p:nvSpPr>
          <p:cNvPr id="9" name="Text Placeholder 7">
            <a:extLst>
              <a:ext uri="{FF2B5EF4-FFF2-40B4-BE49-F238E27FC236}">
                <a16:creationId xmlns:a16="http://schemas.microsoft.com/office/drawing/2014/main" id="{1D53E9C4-30AF-BFDA-EE94-23561F155F8F}"/>
              </a:ext>
            </a:extLst>
          </p:cNvPr>
          <p:cNvSpPr>
            <a:spLocks noGrp="1"/>
          </p:cNvSpPr>
          <p:nvPr>
            <p:ph type="body" sz="quarter" idx="16" hasCustomPrompt="1"/>
          </p:nvPr>
        </p:nvSpPr>
        <p:spPr>
          <a:xfrm>
            <a:off x="6207152" y="1893801"/>
            <a:ext cx="5240129" cy="382587"/>
          </a:xfrm>
        </p:spPr>
        <p:txBody>
          <a:bodyPr/>
          <a:lstStyle>
            <a:lvl1pPr>
              <a:defRPr sz="2000" b="1">
                <a:solidFill>
                  <a:schemeClr val="tx2"/>
                </a:solidFill>
                <a:latin typeface="+mn-lt"/>
              </a:defRPr>
            </a:lvl1pPr>
          </a:lstStyle>
          <a:p>
            <a:pPr lvl="0"/>
            <a:r>
              <a:rPr lang="en-US"/>
              <a:t>Click to add text</a:t>
            </a:r>
          </a:p>
        </p:txBody>
      </p:sp>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20375" cy="415498"/>
          </a:xfrm>
          <a:prstGeom prst="rect">
            <a:avLst/>
          </a:prstGeom>
        </p:spPr>
        <p:txBody>
          <a:bodyPr vert="horz" wrap="square" lIns="0" tIns="0" rIns="0" bIns="0" rtlCol="0" anchor="t" anchorCtr="0">
            <a:spAutoFit/>
          </a:bodyPr>
          <a:lstStyle>
            <a:lvl1pPr>
              <a:defRPr sz="3000"/>
            </a:lvl1pPr>
          </a:lstStyle>
          <a:p>
            <a:r>
              <a:rPr lang="en-US"/>
              <a:t>Two Columns</a:t>
            </a:r>
            <a:endParaRPr lang="en-GB"/>
          </a:p>
        </p:txBody>
      </p:sp>
      <p:sp>
        <p:nvSpPr>
          <p:cNvPr id="7" name="Text Placeholder 2">
            <a:extLst>
              <a:ext uri="{FF2B5EF4-FFF2-40B4-BE49-F238E27FC236}">
                <a16:creationId xmlns:a16="http://schemas.microsoft.com/office/drawing/2014/main" id="{5C6D5DA2-DA15-F87F-6881-BF5592EDA52E}"/>
              </a:ext>
            </a:extLst>
          </p:cNvPr>
          <p:cNvSpPr>
            <a:spLocks noGrp="1"/>
          </p:cNvSpPr>
          <p:nvPr>
            <p:ph type="body" sz="quarter" idx="17" hasCustomPrompt="1"/>
          </p:nvPr>
        </p:nvSpPr>
        <p:spPr>
          <a:xfrm>
            <a:off x="6217973" y="2276389"/>
            <a:ext cx="5218377" cy="3924386"/>
          </a:xfrm>
          <a:prstGeom prst="rect">
            <a:avLst/>
          </a:prstGeom>
          <a:noFill/>
        </p:spPr>
        <p:txBody>
          <a:bodyPr lIns="0" tIns="72000" rIns="108000" bIns="0"/>
          <a:lstStyle>
            <a:lvl1pPr>
              <a:spcBef>
                <a:spcPts val="600"/>
              </a:spcBef>
              <a:spcAft>
                <a:spcPts val="0"/>
              </a:spcAft>
              <a:defRPr sz="1400">
                <a:solidFill>
                  <a:srgbClr val="141439"/>
                </a:solidFill>
              </a:defRPr>
            </a:lvl1pPr>
            <a:lvl2pPr marL="180000" indent="-180000">
              <a:spcBef>
                <a:spcPts val="600"/>
              </a:spcBef>
              <a:spcAft>
                <a:spcPts val="0"/>
              </a:spcAft>
              <a:buFont typeface="Wingdings" panose="05000000000000000000" pitchFamily="2" charset="2"/>
              <a:buChar char="§"/>
              <a:defRPr sz="1400">
                <a:solidFill>
                  <a:srgbClr val="141439"/>
                </a:solidFill>
              </a:defRPr>
            </a:lvl2pPr>
            <a:lvl3pPr>
              <a:spcBef>
                <a:spcPts val="600"/>
              </a:spcBef>
              <a:spcAft>
                <a:spcPts val="0"/>
              </a:spcAft>
              <a:defRPr sz="1400">
                <a:solidFill>
                  <a:srgbClr val="141439"/>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2" name="Text Placeholder 5">
            <a:extLst>
              <a:ext uri="{FF2B5EF4-FFF2-40B4-BE49-F238E27FC236}">
                <a16:creationId xmlns:a16="http://schemas.microsoft.com/office/drawing/2014/main" id="{6F5E924F-D666-848D-1C0A-839E5C7C0AF0}"/>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1" name="Rectangle 10">
            <a:extLst>
              <a:ext uri="{FF2B5EF4-FFF2-40B4-BE49-F238E27FC236}">
                <a16:creationId xmlns:a16="http://schemas.microsoft.com/office/drawing/2014/main" id="{7B3103E6-1AED-761F-6EDC-C1B83F36F475}"/>
              </a:ext>
            </a:extLst>
          </p:cNvPr>
          <p:cNvSpPr/>
          <p:nvPr userDrawn="1"/>
        </p:nvSpPr>
        <p:spPr>
          <a:xfrm>
            <a:off x="8075966" y="-1070925"/>
            <a:ext cx="4116033" cy="89998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
        <p:nvSpPr>
          <p:cNvPr id="12" name="Slide Number Placeholder 2">
            <a:extLst>
              <a:ext uri="{FF2B5EF4-FFF2-40B4-BE49-F238E27FC236}">
                <a16:creationId xmlns:a16="http://schemas.microsoft.com/office/drawing/2014/main" id="{B281D2B4-8EFC-C573-2175-FA6BE4B0E527}"/>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4" name="Group 3">
            <a:extLst>
              <a:ext uri="{FF2B5EF4-FFF2-40B4-BE49-F238E27FC236}">
                <a16:creationId xmlns:a16="http://schemas.microsoft.com/office/drawing/2014/main" id="{65B9153A-9F04-345A-4CA1-963B01DA3273}"/>
              </a:ext>
            </a:extLst>
          </p:cNvPr>
          <p:cNvGrpSpPr/>
          <p:nvPr userDrawn="1"/>
        </p:nvGrpSpPr>
        <p:grpSpPr>
          <a:xfrm>
            <a:off x="10863102" y="309052"/>
            <a:ext cx="911847" cy="382707"/>
            <a:chOff x="7459170" y="481236"/>
            <a:chExt cx="2697427" cy="1132124"/>
          </a:xfrm>
        </p:grpSpPr>
        <p:sp>
          <p:nvSpPr>
            <p:cNvPr id="10" name="Freeform 9">
              <a:extLst>
                <a:ext uri="{FF2B5EF4-FFF2-40B4-BE49-F238E27FC236}">
                  <a16:creationId xmlns:a16="http://schemas.microsoft.com/office/drawing/2014/main" id="{010204AF-B54C-9DDE-2E2F-B236A824F023}"/>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38EFA998-022D-EB7B-429D-6A8D03D5B4E6}"/>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229862D-C2FE-190A-A1C6-125484EF9A68}"/>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236C7C97-7221-506C-27D6-5761C3062C88}"/>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6103DB96-7437-13CE-87CA-2CEDF8F95399}"/>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62E748EE-30A4-8085-F8F8-D1B24513EA0D}"/>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31736B5F-F9D7-3285-E3BF-3674828CDA27}"/>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34626861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lumn layou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372C2C46-13EE-1E57-91A8-AAB689E096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3" name="Text Placeholder 2"/>
          <p:cNvSpPr>
            <a:spLocks noGrp="1"/>
          </p:cNvSpPr>
          <p:nvPr>
            <p:ph type="body" sz="quarter" idx="10" hasCustomPrompt="1"/>
          </p:nvPr>
        </p:nvSpPr>
        <p:spPr>
          <a:xfrm>
            <a:off x="814188" y="2276389"/>
            <a:ext cx="3410149" cy="3924386"/>
          </a:xfrm>
          <a:prstGeom prst="rect">
            <a:avLst/>
          </a:prstGeom>
          <a:noFill/>
        </p:spPr>
        <p:txBody>
          <a:bodyPr lIns="0" tIns="72000" rIns="108000" bIns="0"/>
          <a:lstStyle>
            <a:lvl1pPr>
              <a:spcBef>
                <a:spcPts val="600"/>
              </a:spcBef>
              <a:spcAft>
                <a:spcPts val="0"/>
              </a:spcAft>
              <a:defRPr sz="1400">
                <a:solidFill>
                  <a:schemeClr val="accent4"/>
                </a:solidFill>
              </a:defRPr>
            </a:lvl1pPr>
            <a:lvl2pPr marL="180000" indent="-180000">
              <a:spcBef>
                <a:spcPts val="600"/>
              </a:spcBef>
              <a:spcAft>
                <a:spcPts val="0"/>
              </a:spcAft>
              <a:buFont typeface="Wingdings" panose="05000000000000000000" pitchFamily="2" charset="2"/>
              <a:buChar char="§"/>
              <a:defRPr sz="1400">
                <a:solidFill>
                  <a:schemeClr val="accent4"/>
                </a:solidFill>
              </a:defRPr>
            </a:lvl2pPr>
            <a:lvl3pPr>
              <a:spcBef>
                <a:spcPts val="600"/>
              </a:spcBef>
              <a:spcAft>
                <a:spcPts val="0"/>
              </a:spcAft>
              <a:defRPr sz="14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8" name="Text Placeholder 7">
            <a:extLst>
              <a:ext uri="{FF2B5EF4-FFF2-40B4-BE49-F238E27FC236}">
                <a16:creationId xmlns:a16="http://schemas.microsoft.com/office/drawing/2014/main" id="{EA2F93A4-5D60-30BA-DDA8-A10CDBB1701E}"/>
              </a:ext>
            </a:extLst>
          </p:cNvPr>
          <p:cNvSpPr>
            <a:spLocks noGrp="1"/>
          </p:cNvSpPr>
          <p:nvPr>
            <p:ph type="body" sz="quarter" idx="15" hasCustomPrompt="1"/>
          </p:nvPr>
        </p:nvSpPr>
        <p:spPr>
          <a:xfrm>
            <a:off x="823934" y="1893801"/>
            <a:ext cx="3403771" cy="382587"/>
          </a:xfrm>
        </p:spPr>
        <p:txBody>
          <a:bodyPr/>
          <a:lstStyle>
            <a:lvl1pPr>
              <a:defRPr sz="2000" b="1">
                <a:solidFill>
                  <a:schemeClr val="tx2"/>
                </a:solidFill>
                <a:latin typeface="+mn-lt"/>
              </a:defRPr>
            </a:lvl1pPr>
          </a:lstStyle>
          <a:p>
            <a:pPr lvl="0"/>
            <a:r>
              <a:rPr lang="en-US"/>
              <a:t>Click to add text</a:t>
            </a:r>
          </a:p>
        </p:txBody>
      </p:sp>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4188" y="709937"/>
            <a:ext cx="10621792" cy="415498"/>
          </a:xfrm>
          <a:prstGeom prst="rect">
            <a:avLst/>
          </a:prstGeom>
        </p:spPr>
        <p:txBody>
          <a:bodyPr vert="horz" wrap="square" lIns="0" tIns="0" rIns="0" bIns="0" rtlCol="0" anchor="t" anchorCtr="0">
            <a:spAutoFit/>
          </a:bodyPr>
          <a:lstStyle>
            <a:lvl1pPr>
              <a:defRPr sz="3000"/>
            </a:lvl1pPr>
          </a:lstStyle>
          <a:p>
            <a:r>
              <a:rPr lang="en-US"/>
              <a:t>Three columns</a:t>
            </a:r>
            <a:endParaRPr lang="en-GB"/>
          </a:p>
        </p:txBody>
      </p:sp>
      <p:sp>
        <p:nvSpPr>
          <p:cNvPr id="4" name="Text Placeholder 2">
            <a:extLst>
              <a:ext uri="{FF2B5EF4-FFF2-40B4-BE49-F238E27FC236}">
                <a16:creationId xmlns:a16="http://schemas.microsoft.com/office/drawing/2014/main" id="{F2280CB3-0425-BA90-15EC-559E7DA19F47}"/>
              </a:ext>
            </a:extLst>
          </p:cNvPr>
          <p:cNvSpPr>
            <a:spLocks noGrp="1"/>
          </p:cNvSpPr>
          <p:nvPr>
            <p:ph type="body" sz="quarter" idx="16" hasCustomPrompt="1"/>
          </p:nvPr>
        </p:nvSpPr>
        <p:spPr>
          <a:xfrm>
            <a:off x="4416425" y="2276389"/>
            <a:ext cx="3403771" cy="3924386"/>
          </a:xfrm>
          <a:prstGeom prst="rect">
            <a:avLst/>
          </a:prstGeom>
          <a:noFill/>
        </p:spPr>
        <p:txBody>
          <a:bodyPr lIns="0" tIns="72000" rIns="108000" bIns="0"/>
          <a:lstStyle>
            <a:lvl1pPr>
              <a:spcBef>
                <a:spcPts val="600"/>
              </a:spcBef>
              <a:spcAft>
                <a:spcPts val="0"/>
              </a:spcAft>
              <a:defRPr sz="1400">
                <a:solidFill>
                  <a:schemeClr val="accent4"/>
                </a:solidFill>
              </a:defRPr>
            </a:lvl1pPr>
            <a:lvl2pPr marL="180000" indent="-180000">
              <a:spcBef>
                <a:spcPts val="600"/>
              </a:spcBef>
              <a:spcAft>
                <a:spcPts val="0"/>
              </a:spcAft>
              <a:buFont typeface="Wingdings" panose="05000000000000000000" pitchFamily="2" charset="2"/>
              <a:buChar char="§"/>
              <a:defRPr sz="1400">
                <a:solidFill>
                  <a:schemeClr val="accent4"/>
                </a:solidFill>
              </a:defRPr>
            </a:lvl2pPr>
            <a:lvl3pPr>
              <a:spcBef>
                <a:spcPts val="600"/>
              </a:spcBef>
              <a:spcAft>
                <a:spcPts val="0"/>
              </a:spcAft>
              <a:defRPr sz="14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10" name="Text Placeholder 7">
            <a:extLst>
              <a:ext uri="{FF2B5EF4-FFF2-40B4-BE49-F238E27FC236}">
                <a16:creationId xmlns:a16="http://schemas.microsoft.com/office/drawing/2014/main" id="{37120D12-5FC6-94E0-4F2A-51B01B5B6562}"/>
              </a:ext>
            </a:extLst>
          </p:cNvPr>
          <p:cNvSpPr>
            <a:spLocks noGrp="1"/>
          </p:cNvSpPr>
          <p:nvPr>
            <p:ph type="body" sz="quarter" idx="17" hasCustomPrompt="1"/>
          </p:nvPr>
        </p:nvSpPr>
        <p:spPr>
          <a:xfrm>
            <a:off x="4426258" y="1893801"/>
            <a:ext cx="3397405" cy="382587"/>
          </a:xfrm>
        </p:spPr>
        <p:txBody>
          <a:bodyPr/>
          <a:lstStyle>
            <a:lvl1pPr>
              <a:defRPr sz="2000" b="1">
                <a:solidFill>
                  <a:schemeClr val="tx2"/>
                </a:solidFill>
                <a:latin typeface="+mn-lt"/>
              </a:defRPr>
            </a:lvl1pPr>
          </a:lstStyle>
          <a:p>
            <a:pPr lvl="0"/>
            <a:r>
              <a:rPr lang="en-US"/>
              <a:t>Click to add text</a:t>
            </a:r>
          </a:p>
        </p:txBody>
      </p:sp>
      <p:sp>
        <p:nvSpPr>
          <p:cNvPr id="11" name="Text Placeholder 2">
            <a:extLst>
              <a:ext uri="{FF2B5EF4-FFF2-40B4-BE49-F238E27FC236}">
                <a16:creationId xmlns:a16="http://schemas.microsoft.com/office/drawing/2014/main" id="{3B7E163D-016A-E15E-158B-089D6A0C574C}"/>
              </a:ext>
            </a:extLst>
          </p:cNvPr>
          <p:cNvSpPr>
            <a:spLocks noGrp="1"/>
          </p:cNvSpPr>
          <p:nvPr>
            <p:ph type="body" sz="quarter" idx="18" hasCustomPrompt="1"/>
          </p:nvPr>
        </p:nvSpPr>
        <p:spPr>
          <a:xfrm>
            <a:off x="8008917" y="2276389"/>
            <a:ext cx="3427066" cy="3924386"/>
          </a:xfrm>
          <a:prstGeom prst="rect">
            <a:avLst/>
          </a:prstGeom>
          <a:noFill/>
        </p:spPr>
        <p:txBody>
          <a:bodyPr lIns="108000" tIns="72000" rIns="108000" bIns="0"/>
          <a:lstStyle>
            <a:lvl1pPr>
              <a:spcBef>
                <a:spcPts val="600"/>
              </a:spcBef>
              <a:spcAft>
                <a:spcPts val="0"/>
              </a:spcAft>
              <a:defRPr sz="1400">
                <a:solidFill>
                  <a:schemeClr val="accent4"/>
                </a:solidFill>
              </a:defRPr>
            </a:lvl1pPr>
            <a:lvl2pPr marL="180000" indent="-180000">
              <a:spcBef>
                <a:spcPts val="600"/>
              </a:spcBef>
              <a:spcAft>
                <a:spcPts val="0"/>
              </a:spcAft>
              <a:buFont typeface="Wingdings" panose="05000000000000000000" pitchFamily="2" charset="2"/>
              <a:buChar char="§"/>
              <a:defRPr sz="1400">
                <a:solidFill>
                  <a:schemeClr val="accent4"/>
                </a:solidFill>
              </a:defRPr>
            </a:lvl2pPr>
            <a:lvl3pPr>
              <a:spcBef>
                <a:spcPts val="600"/>
              </a:spcBef>
              <a:spcAft>
                <a:spcPts val="0"/>
              </a:spcAft>
              <a:defRPr sz="14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12" name="Text Placeholder 7">
            <a:extLst>
              <a:ext uri="{FF2B5EF4-FFF2-40B4-BE49-F238E27FC236}">
                <a16:creationId xmlns:a16="http://schemas.microsoft.com/office/drawing/2014/main" id="{F7E8CBC2-C25B-3DCE-6606-BBD64521AFBB}"/>
              </a:ext>
            </a:extLst>
          </p:cNvPr>
          <p:cNvSpPr>
            <a:spLocks noGrp="1"/>
          </p:cNvSpPr>
          <p:nvPr>
            <p:ph type="body" sz="quarter" idx="19" hasCustomPrompt="1"/>
          </p:nvPr>
        </p:nvSpPr>
        <p:spPr>
          <a:xfrm>
            <a:off x="8018961" y="1893801"/>
            <a:ext cx="3420657" cy="382587"/>
          </a:xfrm>
        </p:spPr>
        <p:txBody>
          <a:bodyPr/>
          <a:lstStyle>
            <a:lvl1pPr>
              <a:defRPr sz="2000" b="1">
                <a:solidFill>
                  <a:schemeClr val="tx2"/>
                </a:solidFill>
                <a:latin typeface="+mn-lt"/>
              </a:defRPr>
            </a:lvl1pPr>
          </a:lstStyle>
          <a:p>
            <a:pPr lvl="0"/>
            <a:r>
              <a:rPr lang="en-US"/>
              <a:t>Click to add text</a:t>
            </a:r>
          </a:p>
        </p:txBody>
      </p:sp>
      <p:sp>
        <p:nvSpPr>
          <p:cNvPr id="2" name="Text Placeholder 5">
            <a:extLst>
              <a:ext uri="{FF2B5EF4-FFF2-40B4-BE49-F238E27FC236}">
                <a16:creationId xmlns:a16="http://schemas.microsoft.com/office/drawing/2014/main" id="{4F317C24-7498-DFEA-E5B3-AFB38E2261DE}"/>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3" name="Rectangle 12">
            <a:extLst>
              <a:ext uri="{FF2B5EF4-FFF2-40B4-BE49-F238E27FC236}">
                <a16:creationId xmlns:a16="http://schemas.microsoft.com/office/drawing/2014/main" id="{D5B1B7A5-9E52-CA8A-2A4E-796D7A6C5998}"/>
              </a:ext>
            </a:extLst>
          </p:cNvPr>
          <p:cNvSpPr/>
          <p:nvPr userDrawn="1"/>
        </p:nvSpPr>
        <p:spPr>
          <a:xfrm>
            <a:off x="8075966" y="-1070925"/>
            <a:ext cx="4116033" cy="89998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
        <p:nvSpPr>
          <p:cNvPr id="15" name="Slide Number Placeholder 2">
            <a:extLst>
              <a:ext uri="{FF2B5EF4-FFF2-40B4-BE49-F238E27FC236}">
                <a16:creationId xmlns:a16="http://schemas.microsoft.com/office/drawing/2014/main" id="{ABF0B49C-92A3-48DC-5D9F-0EF0695D68C5}"/>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5" name="Group 4">
            <a:extLst>
              <a:ext uri="{FF2B5EF4-FFF2-40B4-BE49-F238E27FC236}">
                <a16:creationId xmlns:a16="http://schemas.microsoft.com/office/drawing/2014/main" id="{591F3DED-33E1-2A27-8417-C862386CC9D7}"/>
              </a:ext>
            </a:extLst>
          </p:cNvPr>
          <p:cNvGrpSpPr/>
          <p:nvPr userDrawn="1"/>
        </p:nvGrpSpPr>
        <p:grpSpPr>
          <a:xfrm>
            <a:off x="10863102" y="309052"/>
            <a:ext cx="911847" cy="382707"/>
            <a:chOff x="7459170" y="481236"/>
            <a:chExt cx="2697427" cy="1132124"/>
          </a:xfrm>
        </p:grpSpPr>
        <p:sp>
          <p:nvSpPr>
            <p:cNvPr id="9" name="Freeform 8">
              <a:extLst>
                <a:ext uri="{FF2B5EF4-FFF2-40B4-BE49-F238E27FC236}">
                  <a16:creationId xmlns:a16="http://schemas.microsoft.com/office/drawing/2014/main" id="{AD68F991-7AC1-3980-7A7D-DDCBEF497B13}"/>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792418D-8382-6613-3E08-30CF6D467937}"/>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868560B3-0255-C232-6058-8B5E44CF8ABC}"/>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DA756CD8-BF86-6088-37B6-0E7FF536EFA4}"/>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C4576A99-EA91-057D-D6BB-E9B12AACD8F1}"/>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C941588-A6EC-9B9A-945B-0DE414BCDE76}"/>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968286F7-553D-1246-396B-C9E7815C3CA5}"/>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37275410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olumn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2CCCDA05-BDEF-3415-CEF1-21FF7C23FF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3" name="Text Placeholder 2"/>
          <p:cNvSpPr>
            <a:spLocks noGrp="1"/>
          </p:cNvSpPr>
          <p:nvPr>
            <p:ph type="body" sz="quarter" idx="10" hasCustomPrompt="1"/>
          </p:nvPr>
        </p:nvSpPr>
        <p:spPr>
          <a:xfrm>
            <a:off x="815975" y="2276389"/>
            <a:ext cx="2519362" cy="3924386"/>
          </a:xfrm>
          <a:prstGeom prst="rect">
            <a:avLst/>
          </a:prstGeom>
          <a:noFill/>
        </p:spPr>
        <p:txBody>
          <a:bodyPr lIns="0" tIns="72000" rIns="108000" bIns="0"/>
          <a:lstStyle>
            <a:lvl1pPr>
              <a:spcBef>
                <a:spcPts val="600"/>
              </a:spcBef>
              <a:spcAft>
                <a:spcPts val="0"/>
              </a:spcAft>
              <a:defRPr sz="1400">
                <a:solidFill>
                  <a:schemeClr val="accent4"/>
                </a:solidFill>
              </a:defRPr>
            </a:lvl1pPr>
            <a:lvl2pPr marL="180000" indent="-180000">
              <a:spcBef>
                <a:spcPts val="600"/>
              </a:spcBef>
              <a:spcAft>
                <a:spcPts val="0"/>
              </a:spcAft>
              <a:buFont typeface="Wingdings" panose="05000000000000000000" pitchFamily="2" charset="2"/>
              <a:buChar char="§"/>
              <a:defRPr sz="1400">
                <a:solidFill>
                  <a:schemeClr val="accent4"/>
                </a:solidFill>
              </a:defRPr>
            </a:lvl2pPr>
            <a:lvl3pPr>
              <a:spcBef>
                <a:spcPts val="600"/>
              </a:spcBef>
              <a:spcAft>
                <a:spcPts val="0"/>
              </a:spcAft>
              <a:defRPr sz="14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8" name="Text Placeholder 7">
            <a:extLst>
              <a:ext uri="{FF2B5EF4-FFF2-40B4-BE49-F238E27FC236}">
                <a16:creationId xmlns:a16="http://schemas.microsoft.com/office/drawing/2014/main" id="{EA2F93A4-5D60-30BA-DDA8-A10CDBB1701E}"/>
              </a:ext>
            </a:extLst>
          </p:cNvPr>
          <p:cNvSpPr>
            <a:spLocks noGrp="1"/>
          </p:cNvSpPr>
          <p:nvPr>
            <p:ph type="body" sz="quarter" idx="15" hasCustomPrompt="1"/>
          </p:nvPr>
        </p:nvSpPr>
        <p:spPr>
          <a:xfrm>
            <a:off x="825519" y="1893802"/>
            <a:ext cx="2514650" cy="382587"/>
          </a:xfrm>
        </p:spPr>
        <p:txBody>
          <a:bodyPr/>
          <a:lstStyle>
            <a:lvl1pPr>
              <a:defRPr sz="2000" b="1">
                <a:solidFill>
                  <a:schemeClr val="tx2"/>
                </a:solidFill>
                <a:latin typeface="+mn-lt"/>
              </a:defRPr>
            </a:lvl1pPr>
          </a:lstStyle>
          <a:p>
            <a:pPr lvl="0"/>
            <a:r>
              <a:rPr lang="en-US"/>
              <a:t>Click to add text</a:t>
            </a:r>
          </a:p>
        </p:txBody>
      </p:sp>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15586" cy="415498"/>
          </a:xfrm>
          <a:prstGeom prst="rect">
            <a:avLst/>
          </a:prstGeom>
        </p:spPr>
        <p:txBody>
          <a:bodyPr vert="horz" wrap="square" lIns="0" tIns="0" rIns="0" bIns="0" rtlCol="0" anchor="t" anchorCtr="0">
            <a:spAutoFit/>
          </a:bodyPr>
          <a:lstStyle>
            <a:lvl1pPr>
              <a:defRPr sz="3000"/>
            </a:lvl1pPr>
          </a:lstStyle>
          <a:p>
            <a:r>
              <a:rPr lang="en-US"/>
              <a:t>Title slide</a:t>
            </a:r>
            <a:endParaRPr lang="en-GB"/>
          </a:p>
        </p:txBody>
      </p:sp>
      <p:sp>
        <p:nvSpPr>
          <p:cNvPr id="15" name="Text Placeholder 2">
            <a:extLst>
              <a:ext uri="{FF2B5EF4-FFF2-40B4-BE49-F238E27FC236}">
                <a16:creationId xmlns:a16="http://schemas.microsoft.com/office/drawing/2014/main" id="{6FBF75A8-4C81-F086-3A74-0A8419F8800A}"/>
              </a:ext>
            </a:extLst>
          </p:cNvPr>
          <p:cNvSpPr>
            <a:spLocks noGrp="1"/>
          </p:cNvSpPr>
          <p:nvPr>
            <p:ph type="body" sz="quarter" idx="16" hasCustomPrompt="1"/>
          </p:nvPr>
        </p:nvSpPr>
        <p:spPr>
          <a:xfrm>
            <a:off x="8916907" y="2276389"/>
            <a:ext cx="2519443" cy="3924386"/>
          </a:xfrm>
          <a:prstGeom prst="rect">
            <a:avLst/>
          </a:prstGeom>
          <a:noFill/>
        </p:spPr>
        <p:txBody>
          <a:bodyPr lIns="0" tIns="72000" rIns="108000" bIns="0"/>
          <a:lstStyle>
            <a:lvl1pPr>
              <a:spcBef>
                <a:spcPts val="600"/>
              </a:spcBef>
              <a:spcAft>
                <a:spcPts val="0"/>
              </a:spcAft>
              <a:defRPr sz="1400">
                <a:solidFill>
                  <a:schemeClr val="accent4"/>
                </a:solidFill>
              </a:defRPr>
            </a:lvl1pPr>
            <a:lvl2pPr marL="180000" indent="-180000">
              <a:spcBef>
                <a:spcPts val="600"/>
              </a:spcBef>
              <a:spcAft>
                <a:spcPts val="0"/>
              </a:spcAft>
              <a:buFont typeface="Wingdings" panose="05000000000000000000" pitchFamily="2" charset="2"/>
              <a:buChar char="§"/>
              <a:defRPr sz="1400">
                <a:solidFill>
                  <a:schemeClr val="accent4"/>
                </a:solidFill>
              </a:defRPr>
            </a:lvl2pPr>
            <a:lvl3pPr>
              <a:spcBef>
                <a:spcPts val="600"/>
              </a:spcBef>
              <a:spcAft>
                <a:spcPts val="0"/>
              </a:spcAft>
              <a:defRPr sz="14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16" name="Text Placeholder 2">
            <a:extLst>
              <a:ext uri="{FF2B5EF4-FFF2-40B4-BE49-F238E27FC236}">
                <a16:creationId xmlns:a16="http://schemas.microsoft.com/office/drawing/2014/main" id="{C63FB139-E507-822B-ED86-9333FEAE8E3D}"/>
              </a:ext>
            </a:extLst>
          </p:cNvPr>
          <p:cNvSpPr>
            <a:spLocks noGrp="1"/>
          </p:cNvSpPr>
          <p:nvPr>
            <p:ph type="body" sz="quarter" idx="17" hasCustomPrompt="1"/>
          </p:nvPr>
        </p:nvSpPr>
        <p:spPr>
          <a:xfrm>
            <a:off x="3503613" y="2276389"/>
            <a:ext cx="2543722" cy="3924386"/>
          </a:xfrm>
          <a:prstGeom prst="rect">
            <a:avLst/>
          </a:prstGeom>
          <a:noFill/>
        </p:spPr>
        <p:txBody>
          <a:bodyPr lIns="0" tIns="72000" rIns="108000" bIns="0"/>
          <a:lstStyle>
            <a:lvl1pPr>
              <a:spcBef>
                <a:spcPts val="600"/>
              </a:spcBef>
              <a:spcAft>
                <a:spcPts val="0"/>
              </a:spcAft>
              <a:defRPr sz="1400">
                <a:solidFill>
                  <a:schemeClr val="accent4"/>
                </a:solidFill>
              </a:defRPr>
            </a:lvl1pPr>
            <a:lvl2pPr marL="180000" indent="-180000">
              <a:spcBef>
                <a:spcPts val="600"/>
              </a:spcBef>
              <a:spcAft>
                <a:spcPts val="0"/>
              </a:spcAft>
              <a:buFont typeface="Wingdings" panose="05000000000000000000" pitchFamily="2" charset="2"/>
              <a:buChar char="§"/>
              <a:defRPr sz="1400">
                <a:solidFill>
                  <a:schemeClr val="accent4"/>
                </a:solidFill>
              </a:defRPr>
            </a:lvl2pPr>
            <a:lvl3pPr>
              <a:spcBef>
                <a:spcPts val="600"/>
              </a:spcBef>
              <a:spcAft>
                <a:spcPts val="0"/>
              </a:spcAft>
              <a:defRPr sz="14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17" name="Text Placeholder 2">
            <a:extLst>
              <a:ext uri="{FF2B5EF4-FFF2-40B4-BE49-F238E27FC236}">
                <a16:creationId xmlns:a16="http://schemas.microsoft.com/office/drawing/2014/main" id="{68898358-87A3-BA3F-8956-126F4FAA6E92}"/>
              </a:ext>
            </a:extLst>
          </p:cNvPr>
          <p:cNvSpPr>
            <a:spLocks noGrp="1"/>
          </p:cNvSpPr>
          <p:nvPr>
            <p:ph type="body" sz="quarter" idx="18" hasCustomPrompt="1"/>
          </p:nvPr>
        </p:nvSpPr>
        <p:spPr>
          <a:xfrm>
            <a:off x="6215611" y="2276389"/>
            <a:ext cx="2533020" cy="3924386"/>
          </a:xfrm>
          <a:prstGeom prst="rect">
            <a:avLst/>
          </a:prstGeom>
          <a:noFill/>
        </p:spPr>
        <p:txBody>
          <a:bodyPr lIns="0" tIns="72000" rIns="108000" bIns="0"/>
          <a:lstStyle>
            <a:lvl1pPr>
              <a:spcBef>
                <a:spcPts val="600"/>
              </a:spcBef>
              <a:spcAft>
                <a:spcPts val="0"/>
              </a:spcAft>
              <a:defRPr sz="1400">
                <a:solidFill>
                  <a:schemeClr val="accent4"/>
                </a:solidFill>
              </a:defRPr>
            </a:lvl1pPr>
            <a:lvl2pPr marL="180000" indent="-180000">
              <a:spcBef>
                <a:spcPts val="600"/>
              </a:spcBef>
              <a:spcAft>
                <a:spcPts val="0"/>
              </a:spcAft>
              <a:buFont typeface="Wingdings" panose="05000000000000000000" pitchFamily="2" charset="2"/>
              <a:buChar char="§"/>
              <a:defRPr sz="1400">
                <a:solidFill>
                  <a:schemeClr val="accent4"/>
                </a:solidFill>
              </a:defRPr>
            </a:lvl2pPr>
            <a:lvl3pPr>
              <a:spcBef>
                <a:spcPts val="600"/>
              </a:spcBef>
              <a:spcAft>
                <a:spcPts val="0"/>
              </a:spcAft>
              <a:defRPr sz="14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18" name="Text Placeholder 7">
            <a:extLst>
              <a:ext uri="{FF2B5EF4-FFF2-40B4-BE49-F238E27FC236}">
                <a16:creationId xmlns:a16="http://schemas.microsoft.com/office/drawing/2014/main" id="{DE7E055F-5919-BCB9-F630-E6504A7CB2E2}"/>
              </a:ext>
            </a:extLst>
          </p:cNvPr>
          <p:cNvSpPr>
            <a:spLocks noGrp="1"/>
          </p:cNvSpPr>
          <p:nvPr>
            <p:ph type="body" sz="quarter" idx="19" hasCustomPrompt="1"/>
          </p:nvPr>
        </p:nvSpPr>
        <p:spPr>
          <a:xfrm>
            <a:off x="8916829" y="1893802"/>
            <a:ext cx="2514731" cy="382587"/>
          </a:xfrm>
        </p:spPr>
        <p:txBody>
          <a:bodyPr/>
          <a:lstStyle>
            <a:lvl1pPr>
              <a:defRPr sz="2000" b="1">
                <a:solidFill>
                  <a:schemeClr val="tx2"/>
                </a:solidFill>
                <a:latin typeface="+mn-lt"/>
              </a:defRPr>
            </a:lvl1pPr>
          </a:lstStyle>
          <a:p>
            <a:pPr lvl="0"/>
            <a:r>
              <a:rPr lang="en-US"/>
              <a:t>Click to add text</a:t>
            </a:r>
          </a:p>
        </p:txBody>
      </p:sp>
      <p:sp>
        <p:nvSpPr>
          <p:cNvPr id="19" name="Text Placeholder 7">
            <a:extLst>
              <a:ext uri="{FF2B5EF4-FFF2-40B4-BE49-F238E27FC236}">
                <a16:creationId xmlns:a16="http://schemas.microsoft.com/office/drawing/2014/main" id="{1ACCF396-8BF0-C982-52C2-5036657396DE}"/>
              </a:ext>
            </a:extLst>
          </p:cNvPr>
          <p:cNvSpPr>
            <a:spLocks noGrp="1"/>
          </p:cNvSpPr>
          <p:nvPr>
            <p:ph type="body" sz="quarter" idx="20" hasCustomPrompt="1"/>
          </p:nvPr>
        </p:nvSpPr>
        <p:spPr>
          <a:xfrm>
            <a:off x="3498526" y="1893802"/>
            <a:ext cx="2538964" cy="382587"/>
          </a:xfrm>
        </p:spPr>
        <p:txBody>
          <a:bodyPr/>
          <a:lstStyle>
            <a:lvl1pPr>
              <a:defRPr sz="2000" b="1">
                <a:solidFill>
                  <a:schemeClr val="tx2"/>
                </a:solidFill>
                <a:latin typeface="+mn-lt"/>
              </a:defRPr>
            </a:lvl1pPr>
          </a:lstStyle>
          <a:p>
            <a:pPr lvl="0"/>
            <a:r>
              <a:rPr lang="en-US"/>
              <a:t>Click to add text</a:t>
            </a:r>
          </a:p>
        </p:txBody>
      </p:sp>
      <p:sp>
        <p:nvSpPr>
          <p:cNvPr id="20" name="Text Placeholder 7">
            <a:extLst>
              <a:ext uri="{FF2B5EF4-FFF2-40B4-BE49-F238E27FC236}">
                <a16:creationId xmlns:a16="http://schemas.microsoft.com/office/drawing/2014/main" id="{EFC9B49A-2E51-745D-2FAA-E98696437ABB}"/>
              </a:ext>
            </a:extLst>
          </p:cNvPr>
          <p:cNvSpPr>
            <a:spLocks noGrp="1"/>
          </p:cNvSpPr>
          <p:nvPr>
            <p:ph type="body" sz="quarter" idx="21" hasCustomPrompt="1"/>
          </p:nvPr>
        </p:nvSpPr>
        <p:spPr>
          <a:xfrm>
            <a:off x="6203325" y="1893802"/>
            <a:ext cx="2528283" cy="382587"/>
          </a:xfrm>
        </p:spPr>
        <p:txBody>
          <a:bodyPr/>
          <a:lstStyle>
            <a:lvl1pPr>
              <a:defRPr sz="2000" b="1">
                <a:solidFill>
                  <a:schemeClr val="tx2"/>
                </a:solidFill>
                <a:latin typeface="+mn-lt"/>
              </a:defRPr>
            </a:lvl1pPr>
          </a:lstStyle>
          <a:p>
            <a:pPr lvl="0"/>
            <a:r>
              <a:rPr lang="en-US"/>
              <a:t>Click to add text</a:t>
            </a:r>
          </a:p>
        </p:txBody>
      </p:sp>
      <p:sp>
        <p:nvSpPr>
          <p:cNvPr id="9" name="Text Placeholder 5">
            <a:extLst>
              <a:ext uri="{FF2B5EF4-FFF2-40B4-BE49-F238E27FC236}">
                <a16:creationId xmlns:a16="http://schemas.microsoft.com/office/drawing/2014/main" id="{A4CD6C2B-A474-5641-7422-7875CED6EDC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0" name="Rectangle 9">
            <a:extLst>
              <a:ext uri="{FF2B5EF4-FFF2-40B4-BE49-F238E27FC236}">
                <a16:creationId xmlns:a16="http://schemas.microsoft.com/office/drawing/2014/main" id="{6BC71479-8F96-5552-9746-BAAC806BC2E6}"/>
              </a:ext>
            </a:extLst>
          </p:cNvPr>
          <p:cNvSpPr/>
          <p:nvPr userDrawn="1"/>
        </p:nvSpPr>
        <p:spPr>
          <a:xfrm>
            <a:off x="8075966" y="-1070925"/>
            <a:ext cx="4116033" cy="89998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
        <p:nvSpPr>
          <p:cNvPr id="11" name="Slide Number Placeholder 2">
            <a:extLst>
              <a:ext uri="{FF2B5EF4-FFF2-40B4-BE49-F238E27FC236}">
                <a16:creationId xmlns:a16="http://schemas.microsoft.com/office/drawing/2014/main" id="{C582F6AA-C1A9-DA44-9E2E-42A5C6F9D6F2}"/>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16C66BC4-CE7E-E443-BEF3-B7BBA49FE37B}"/>
              </a:ext>
            </a:extLst>
          </p:cNvPr>
          <p:cNvGrpSpPr/>
          <p:nvPr userDrawn="1"/>
        </p:nvGrpSpPr>
        <p:grpSpPr>
          <a:xfrm>
            <a:off x="10863102" y="309052"/>
            <a:ext cx="911847" cy="382707"/>
            <a:chOff x="7459170" y="481236"/>
            <a:chExt cx="2697427" cy="1132124"/>
          </a:xfrm>
        </p:grpSpPr>
        <p:sp>
          <p:nvSpPr>
            <p:cNvPr id="5" name="Freeform 4">
              <a:extLst>
                <a:ext uri="{FF2B5EF4-FFF2-40B4-BE49-F238E27FC236}">
                  <a16:creationId xmlns:a16="http://schemas.microsoft.com/office/drawing/2014/main" id="{50790525-9335-DAAD-AC9C-8A5ED398D083}"/>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14A1F7E0-0F9D-CB08-090C-103CC90DB07F}"/>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B6753D0-DCA0-6F8D-9925-C7D54467DEE2}"/>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B74D5C01-B85D-62D4-6CBF-B92E2D13C1ED}"/>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1566ABB6-ED60-D890-BB6C-61398345B3C7}"/>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E75E3A5F-257D-3252-FB43-C2B566796AD9}"/>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C4F55C8C-A15B-560E-A23A-06211839C312}"/>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4023585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de title layout">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558D9DC5-8056-330A-9FC6-B903D0D964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26799"/>
            <a:ext cx="12188351" cy="6839019"/>
          </a:xfrm>
          <a:prstGeom prst="rect">
            <a:avLst/>
          </a:prstGeom>
        </p:spPr>
      </p:pic>
      <p:sp>
        <p:nvSpPr>
          <p:cNvPr id="4" name="Title 6">
            <a:extLst>
              <a:ext uri="{FF2B5EF4-FFF2-40B4-BE49-F238E27FC236}">
                <a16:creationId xmlns:a16="http://schemas.microsoft.com/office/drawing/2014/main" id="{1CB99153-B4D2-A24B-07D3-DFF716254543}"/>
              </a:ext>
            </a:extLst>
          </p:cNvPr>
          <p:cNvSpPr>
            <a:spLocks noGrp="1"/>
          </p:cNvSpPr>
          <p:nvPr>
            <p:ph type="title" hasCustomPrompt="1"/>
          </p:nvPr>
        </p:nvSpPr>
        <p:spPr>
          <a:xfrm>
            <a:off x="815974" y="2222605"/>
            <a:ext cx="3419475" cy="1107996"/>
          </a:xfrm>
        </p:spPr>
        <p:txBody>
          <a:bodyPr/>
          <a:lstStyle>
            <a:lvl1pPr>
              <a:lnSpc>
                <a:spcPct val="100000"/>
              </a:lnSpc>
              <a:spcBef>
                <a:spcPts val="600"/>
              </a:spcBef>
              <a:defRPr/>
            </a:lvl1pPr>
          </a:lstStyle>
          <a:p>
            <a:r>
              <a:rPr lang="en-US"/>
              <a:t>Side title</a:t>
            </a:r>
            <a:br>
              <a:rPr lang="en-US"/>
            </a:br>
            <a:r>
              <a:rPr lang="en-US"/>
              <a:t>Slide</a:t>
            </a:r>
            <a:endParaRPr lang="en-GB"/>
          </a:p>
        </p:txBody>
      </p:sp>
      <p:sp>
        <p:nvSpPr>
          <p:cNvPr id="11" name="Text Placeholder 5">
            <a:extLst>
              <a:ext uri="{FF2B5EF4-FFF2-40B4-BE49-F238E27FC236}">
                <a16:creationId xmlns:a16="http://schemas.microsoft.com/office/drawing/2014/main" id="{9569448E-3501-A355-587D-72396F1B6BEC}"/>
              </a:ext>
            </a:extLst>
          </p:cNvPr>
          <p:cNvSpPr>
            <a:spLocks noGrp="1"/>
          </p:cNvSpPr>
          <p:nvPr>
            <p:ph type="body" sz="quarter" idx="15" hasCustomPrompt="1"/>
          </p:nvPr>
        </p:nvSpPr>
        <p:spPr>
          <a:xfrm>
            <a:off x="815974" y="3376321"/>
            <a:ext cx="3419476" cy="385762"/>
          </a:xfrm>
        </p:spPr>
        <p:txBody>
          <a:bodyPr/>
          <a:lstStyle>
            <a:lvl1pPr>
              <a:defRPr sz="2000"/>
            </a:lvl1pPr>
          </a:lstStyle>
          <a:p>
            <a:pPr lvl="0"/>
            <a:r>
              <a:rPr lang="en-US"/>
              <a:t>Click to add subheading</a:t>
            </a:r>
            <a:endParaRPr lang="en-GB"/>
          </a:p>
        </p:txBody>
      </p:sp>
      <p:sp>
        <p:nvSpPr>
          <p:cNvPr id="7" name="Slide Number Placeholder 2">
            <a:extLst>
              <a:ext uri="{FF2B5EF4-FFF2-40B4-BE49-F238E27FC236}">
                <a16:creationId xmlns:a16="http://schemas.microsoft.com/office/drawing/2014/main" id="{E7FCF6E2-32CE-8CCA-6C4F-F9AC12238976}"/>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180BD42A-3DCB-1766-A7EB-887008761AD7}"/>
              </a:ext>
            </a:extLst>
          </p:cNvPr>
          <p:cNvGrpSpPr/>
          <p:nvPr userDrawn="1"/>
        </p:nvGrpSpPr>
        <p:grpSpPr>
          <a:xfrm>
            <a:off x="10863102" y="309052"/>
            <a:ext cx="911847" cy="382707"/>
            <a:chOff x="7459170" y="481236"/>
            <a:chExt cx="2697427" cy="1132124"/>
          </a:xfrm>
        </p:grpSpPr>
        <p:sp>
          <p:nvSpPr>
            <p:cNvPr id="5" name="Freeform 4">
              <a:extLst>
                <a:ext uri="{FF2B5EF4-FFF2-40B4-BE49-F238E27FC236}">
                  <a16:creationId xmlns:a16="http://schemas.microsoft.com/office/drawing/2014/main" id="{D08234CA-5411-38FF-7AD7-A1125A2C373C}"/>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2DF9BD83-8AD9-E47F-13D0-8FDE0A2B5CBA}"/>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D4B512A0-BD8F-DC5F-574B-2288875D7ABD}"/>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DD3EC312-3C36-2A09-743B-627CC9E7E948}"/>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31C4C18C-67E4-0979-F776-7D5D537D8424}"/>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34ED9FD9-00A9-E83F-B68F-46B407B3A963}"/>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1DC2F2FE-83B4-7000-A5BA-2677835B8E6F}"/>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3836474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s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44037E1-26A7-ED3C-E482-708BAAA49C76}"/>
              </a:ext>
            </a:extLst>
          </p:cNvPr>
          <p:cNvGrpSpPr/>
          <p:nvPr userDrawn="1"/>
        </p:nvGrpSpPr>
        <p:grpSpPr>
          <a:xfrm>
            <a:off x="10863102" y="309052"/>
            <a:ext cx="911847" cy="382707"/>
            <a:chOff x="7459170" y="481236"/>
            <a:chExt cx="2697427" cy="1132124"/>
          </a:xfrm>
        </p:grpSpPr>
        <p:sp>
          <p:nvSpPr>
            <p:cNvPr id="5" name="Freeform 4">
              <a:extLst>
                <a:ext uri="{FF2B5EF4-FFF2-40B4-BE49-F238E27FC236}">
                  <a16:creationId xmlns:a16="http://schemas.microsoft.com/office/drawing/2014/main" id="{5966B258-B64F-4C37-95EE-DA12F2437C50}"/>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8495EF2-DC0E-4705-9377-828A5C59A7A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6CF9A18-6B79-9281-E358-AA370155A16E}"/>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69D9BD7C-6ABA-014B-B051-F78B0A09E46F}"/>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4F4DBC16-F0ED-C2E1-4364-FB9028DCED9D}"/>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6111B3EC-1860-2199-3CF6-3EB4CDCAF2AE}"/>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AF8E482C-420E-4F3B-DFC0-AB9874161AB7}"/>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pic>
        <p:nvPicPr>
          <p:cNvPr id="6" name="Graphic 5">
            <a:extLst>
              <a:ext uri="{FF2B5EF4-FFF2-40B4-BE49-F238E27FC236}">
                <a16:creationId xmlns:a16="http://schemas.microsoft.com/office/drawing/2014/main" id="{47A12691-3819-20BF-D46D-3E1BFE3B92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4" name="Title 6">
            <a:extLst>
              <a:ext uri="{FF2B5EF4-FFF2-40B4-BE49-F238E27FC236}">
                <a16:creationId xmlns:a16="http://schemas.microsoft.com/office/drawing/2014/main" id="{1CB99153-B4D2-A24B-07D3-DFF716254543}"/>
              </a:ext>
            </a:extLst>
          </p:cNvPr>
          <p:cNvSpPr>
            <a:spLocks noGrp="1"/>
          </p:cNvSpPr>
          <p:nvPr>
            <p:ph type="title" hasCustomPrompt="1"/>
          </p:nvPr>
        </p:nvSpPr>
        <p:spPr>
          <a:xfrm>
            <a:off x="815975" y="2222605"/>
            <a:ext cx="3096268" cy="1107996"/>
          </a:xfrm>
        </p:spPr>
        <p:txBody>
          <a:bodyPr/>
          <a:lstStyle>
            <a:lvl1pPr>
              <a:lnSpc>
                <a:spcPct val="100000"/>
              </a:lnSpc>
              <a:spcBef>
                <a:spcPts val="600"/>
              </a:spcBef>
              <a:defRPr/>
            </a:lvl1pPr>
          </a:lstStyle>
          <a:p>
            <a:r>
              <a:rPr lang="en-US"/>
              <a:t>Prose</a:t>
            </a:r>
            <a:br>
              <a:rPr lang="en-US"/>
            </a:br>
            <a:r>
              <a:rPr lang="en-US"/>
              <a:t>slide</a:t>
            </a:r>
            <a:endParaRPr lang="en-GB"/>
          </a:p>
        </p:txBody>
      </p:sp>
      <p:sp>
        <p:nvSpPr>
          <p:cNvPr id="11" name="Text Placeholder 5">
            <a:extLst>
              <a:ext uri="{FF2B5EF4-FFF2-40B4-BE49-F238E27FC236}">
                <a16:creationId xmlns:a16="http://schemas.microsoft.com/office/drawing/2014/main" id="{9569448E-3501-A355-587D-72396F1B6BEC}"/>
              </a:ext>
            </a:extLst>
          </p:cNvPr>
          <p:cNvSpPr>
            <a:spLocks noGrp="1"/>
          </p:cNvSpPr>
          <p:nvPr>
            <p:ph type="body" sz="quarter" idx="15" hasCustomPrompt="1"/>
          </p:nvPr>
        </p:nvSpPr>
        <p:spPr>
          <a:xfrm>
            <a:off x="815974" y="3376321"/>
            <a:ext cx="3096269" cy="385762"/>
          </a:xfrm>
        </p:spPr>
        <p:txBody>
          <a:bodyPr/>
          <a:lstStyle>
            <a:lvl1pPr>
              <a:defRPr sz="2000"/>
            </a:lvl1pPr>
          </a:lstStyle>
          <a:p>
            <a:pPr lvl="0"/>
            <a:r>
              <a:rPr lang="en-US"/>
              <a:t>Click to add subheading</a:t>
            </a:r>
            <a:endParaRPr lang="en-GB"/>
          </a:p>
        </p:txBody>
      </p:sp>
      <p:sp>
        <p:nvSpPr>
          <p:cNvPr id="12" name="Text Placeholder 7">
            <a:extLst>
              <a:ext uri="{FF2B5EF4-FFF2-40B4-BE49-F238E27FC236}">
                <a16:creationId xmlns:a16="http://schemas.microsoft.com/office/drawing/2014/main" id="{4ACED297-CFD7-168D-9632-EA0F9D6E07C0}"/>
              </a:ext>
            </a:extLst>
          </p:cNvPr>
          <p:cNvSpPr>
            <a:spLocks noGrp="1"/>
          </p:cNvSpPr>
          <p:nvPr>
            <p:ph type="body" sz="quarter" idx="16" hasCustomPrompt="1"/>
          </p:nvPr>
        </p:nvSpPr>
        <p:spPr>
          <a:xfrm>
            <a:off x="4243997" y="1165137"/>
            <a:ext cx="7192353" cy="382587"/>
          </a:xfrm>
        </p:spPr>
        <p:txBody>
          <a:bodyPr/>
          <a:lstStyle>
            <a:lvl1pPr>
              <a:defRPr sz="2000" b="1">
                <a:solidFill>
                  <a:schemeClr val="tx2"/>
                </a:solidFill>
                <a:latin typeface="+mn-lt"/>
              </a:defRPr>
            </a:lvl1pPr>
          </a:lstStyle>
          <a:p>
            <a:pPr lvl="0"/>
            <a:r>
              <a:rPr lang="en-US"/>
              <a:t>Two column text format</a:t>
            </a:r>
          </a:p>
        </p:txBody>
      </p:sp>
      <p:sp>
        <p:nvSpPr>
          <p:cNvPr id="23" name="Text Placeholder 2">
            <a:extLst>
              <a:ext uri="{FF2B5EF4-FFF2-40B4-BE49-F238E27FC236}">
                <a16:creationId xmlns:a16="http://schemas.microsoft.com/office/drawing/2014/main" id="{AA6D049B-EC34-0EAD-599F-FF556A2DA465}"/>
              </a:ext>
            </a:extLst>
          </p:cNvPr>
          <p:cNvSpPr>
            <a:spLocks noGrp="1"/>
          </p:cNvSpPr>
          <p:nvPr>
            <p:ph type="body" sz="quarter" idx="23" hasCustomPrompt="1"/>
          </p:nvPr>
        </p:nvSpPr>
        <p:spPr>
          <a:xfrm>
            <a:off x="4235450" y="1547724"/>
            <a:ext cx="7200819" cy="3705110"/>
          </a:xfrm>
          <a:prstGeom prst="rect">
            <a:avLst/>
          </a:prstGeom>
          <a:noFill/>
        </p:spPr>
        <p:txBody>
          <a:bodyPr lIns="0" tIns="0" rIns="0" bIns="0" numCol="2" spcCol="180000">
            <a:noAutofit/>
          </a:bodyPr>
          <a:lstStyle>
            <a:lvl1pPr>
              <a:lnSpc>
                <a:spcPct val="100000"/>
              </a:lnSpc>
              <a:spcBef>
                <a:spcPts val="600"/>
              </a:spcBef>
              <a:spcAft>
                <a:spcPts val="0"/>
              </a:spcAft>
              <a:defRPr sz="1400">
                <a:solidFill>
                  <a:schemeClr val="accent4"/>
                </a:solidFill>
              </a:defRPr>
            </a:lvl1pPr>
            <a:lvl2pPr>
              <a:lnSpc>
                <a:spcPct val="100000"/>
              </a:lnSpc>
              <a:spcBef>
                <a:spcPts val="600"/>
              </a:spcBef>
              <a:spcAft>
                <a:spcPts val="0"/>
              </a:spcAft>
              <a:defRPr sz="1600">
                <a:solidFill>
                  <a:schemeClr val="bg2"/>
                </a:solidFill>
              </a:defRPr>
            </a:lvl2pPr>
            <a:lvl3pPr>
              <a:lnSpc>
                <a:spcPct val="100000"/>
              </a:lnSpc>
              <a:spcBef>
                <a:spcPts val="600"/>
              </a:spcBef>
              <a:spcAft>
                <a:spcPts val="0"/>
              </a:spcAft>
              <a:defRPr sz="1600">
                <a:solidFill>
                  <a:schemeClr val="bg2"/>
                </a:solidFill>
              </a:defRPr>
            </a:lvl3pPr>
            <a:lvl4pPr>
              <a:lnSpc>
                <a:spcPct val="100000"/>
              </a:lnSpc>
              <a:spcBef>
                <a:spcPts val="600"/>
              </a:spcBef>
              <a:spcAft>
                <a:spcPts val="0"/>
              </a:spcAft>
              <a:buClrTx/>
              <a:defRPr sz="1600">
                <a:solidFill>
                  <a:schemeClr val="tx1"/>
                </a:solidFill>
              </a:defRPr>
            </a:lvl4pPr>
            <a:lvl5pPr>
              <a:lnSpc>
                <a:spcPct val="100000"/>
              </a:lnSpc>
              <a:spcBef>
                <a:spcPts val="600"/>
              </a:spcBef>
              <a:spcAft>
                <a:spcPts val="0"/>
              </a:spcAft>
              <a:buClrTx/>
              <a:defRPr sz="1600">
                <a:solidFill>
                  <a:schemeClr val="tx1"/>
                </a:solidFill>
              </a:defRPr>
            </a:lvl5pPr>
          </a:lstStyle>
          <a:p>
            <a:r>
              <a:rPr lang="en-GB"/>
              <a:t>This box is set up with two text columns</a:t>
            </a:r>
          </a:p>
        </p:txBody>
      </p:sp>
      <p:sp>
        <p:nvSpPr>
          <p:cNvPr id="8" name="Slide Number Placeholder 2">
            <a:extLst>
              <a:ext uri="{FF2B5EF4-FFF2-40B4-BE49-F238E27FC236}">
                <a16:creationId xmlns:a16="http://schemas.microsoft.com/office/drawing/2014/main" id="{F1EAB86C-A4EB-31CF-F3F1-4233A32FB66D}"/>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20666036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Three columns">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E934C7D-BF6E-2FFA-11A1-3E1917A4FC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4" name="Title 6">
            <a:extLst>
              <a:ext uri="{FF2B5EF4-FFF2-40B4-BE49-F238E27FC236}">
                <a16:creationId xmlns:a16="http://schemas.microsoft.com/office/drawing/2014/main" id="{1CB99153-B4D2-A24B-07D3-DFF716254543}"/>
              </a:ext>
            </a:extLst>
          </p:cNvPr>
          <p:cNvSpPr>
            <a:spLocks noGrp="1"/>
          </p:cNvSpPr>
          <p:nvPr>
            <p:ph type="title" hasCustomPrompt="1"/>
          </p:nvPr>
        </p:nvSpPr>
        <p:spPr>
          <a:xfrm>
            <a:off x="815975" y="2222605"/>
            <a:ext cx="3096268" cy="1107996"/>
          </a:xfrm>
        </p:spPr>
        <p:txBody>
          <a:bodyPr/>
          <a:lstStyle>
            <a:lvl1pPr>
              <a:lnSpc>
                <a:spcPct val="100000"/>
              </a:lnSpc>
              <a:spcBef>
                <a:spcPts val="600"/>
              </a:spcBef>
              <a:defRPr/>
            </a:lvl1pPr>
          </a:lstStyle>
          <a:p>
            <a:r>
              <a:rPr lang="en-US"/>
              <a:t>Side title</a:t>
            </a:r>
            <a:br>
              <a:rPr lang="en-US"/>
            </a:br>
            <a:r>
              <a:rPr lang="en-US"/>
              <a:t>Slide</a:t>
            </a:r>
            <a:endParaRPr lang="en-GB"/>
          </a:p>
        </p:txBody>
      </p:sp>
      <p:sp>
        <p:nvSpPr>
          <p:cNvPr id="11" name="Text Placeholder 5">
            <a:extLst>
              <a:ext uri="{FF2B5EF4-FFF2-40B4-BE49-F238E27FC236}">
                <a16:creationId xmlns:a16="http://schemas.microsoft.com/office/drawing/2014/main" id="{9569448E-3501-A355-587D-72396F1B6BEC}"/>
              </a:ext>
            </a:extLst>
          </p:cNvPr>
          <p:cNvSpPr>
            <a:spLocks noGrp="1"/>
          </p:cNvSpPr>
          <p:nvPr>
            <p:ph type="body" sz="quarter" idx="15" hasCustomPrompt="1"/>
          </p:nvPr>
        </p:nvSpPr>
        <p:spPr>
          <a:xfrm>
            <a:off x="815974" y="3376321"/>
            <a:ext cx="3096269" cy="385762"/>
          </a:xfrm>
        </p:spPr>
        <p:txBody>
          <a:bodyPr/>
          <a:lstStyle>
            <a:lvl1pPr>
              <a:defRPr sz="2000"/>
            </a:lvl1pPr>
          </a:lstStyle>
          <a:p>
            <a:pPr lvl="0"/>
            <a:r>
              <a:rPr lang="en-US"/>
              <a:t>Click to add subheading</a:t>
            </a:r>
            <a:endParaRPr lang="en-GB"/>
          </a:p>
        </p:txBody>
      </p:sp>
      <p:sp>
        <p:nvSpPr>
          <p:cNvPr id="7" name="Slide Number Placeholder 2">
            <a:extLst>
              <a:ext uri="{FF2B5EF4-FFF2-40B4-BE49-F238E27FC236}">
                <a16:creationId xmlns:a16="http://schemas.microsoft.com/office/drawing/2014/main" id="{4AC19B83-8EC0-FF65-E9C9-9FB4B76663BB}"/>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C1CFDD2F-2D7E-9CD7-DA62-B66E9D212413}"/>
              </a:ext>
            </a:extLst>
          </p:cNvPr>
          <p:cNvGrpSpPr/>
          <p:nvPr userDrawn="1"/>
        </p:nvGrpSpPr>
        <p:grpSpPr>
          <a:xfrm>
            <a:off x="10863102" y="309052"/>
            <a:ext cx="911847" cy="382707"/>
            <a:chOff x="7459170" y="481236"/>
            <a:chExt cx="2697427" cy="1132124"/>
          </a:xfrm>
        </p:grpSpPr>
        <p:sp>
          <p:nvSpPr>
            <p:cNvPr id="6" name="Freeform 5">
              <a:extLst>
                <a:ext uri="{FF2B5EF4-FFF2-40B4-BE49-F238E27FC236}">
                  <a16:creationId xmlns:a16="http://schemas.microsoft.com/office/drawing/2014/main" id="{EC1CD1F4-E564-8983-E9EE-D3E47277A750}"/>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97A3F67D-36DE-087C-2A38-DEA0E716263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59D0130E-D44E-6DC9-C7AD-6B27F0140FBF}"/>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3287C657-2609-2191-E2F3-480EB42924DD}"/>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9AEB1F2-B3EB-029E-A700-0EB4B234AC0B}"/>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2A0CFC69-64D4-E40B-E1B3-9F34E65C23A0}"/>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330140B9-096B-A839-F76B-8ACFC055AEB0}"/>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3851774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tion layout">
    <p:bg>
      <p:bgPr>
        <a:solidFill>
          <a:srgbClr val="E7E7E8"/>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09DC9CBF-112C-454E-07C9-4159C699EE97}"/>
              </a:ext>
            </a:extLst>
          </p:cNvPr>
          <p:cNvSpPr>
            <a:spLocks noGrp="1"/>
          </p:cNvSpPr>
          <p:nvPr>
            <p:ph type="pic" sz="quarter" idx="24"/>
          </p:nvPr>
        </p:nvSpPr>
        <p:spPr>
          <a:xfrm>
            <a:off x="439" y="1536"/>
            <a:ext cx="12192000" cy="6858001"/>
          </a:xfrm>
          <a:custGeom>
            <a:avLst/>
            <a:gdLst>
              <a:gd name="connsiteX0" fmla="*/ 7211979 w 12192000"/>
              <a:gd name="connsiteY0" fmla="*/ 6858000 h 6858001"/>
              <a:gd name="connsiteX1" fmla="*/ 7663392 w 12192000"/>
              <a:gd name="connsiteY1" fmla="*/ 6858000 h 6858001"/>
              <a:gd name="connsiteX2" fmla="*/ 7663392 w 12192000"/>
              <a:gd name="connsiteY2" fmla="*/ 6858001 h 6858001"/>
              <a:gd name="connsiteX3" fmla="*/ 7211979 w 12192000"/>
              <a:gd name="connsiteY3" fmla="*/ 6858001 h 6858001"/>
              <a:gd name="connsiteX4" fmla="*/ 6929870 w 12192000"/>
              <a:gd name="connsiteY4" fmla="*/ 6858000 h 6858001"/>
              <a:gd name="connsiteX5" fmla="*/ 7110473 w 12192000"/>
              <a:gd name="connsiteY5" fmla="*/ 6858000 h 6858001"/>
              <a:gd name="connsiteX6" fmla="*/ 7110473 w 12192000"/>
              <a:gd name="connsiteY6" fmla="*/ 6858001 h 6858001"/>
              <a:gd name="connsiteX7" fmla="*/ 6929870 w 12192000"/>
              <a:gd name="connsiteY7" fmla="*/ 6858001 h 6858001"/>
              <a:gd name="connsiteX8" fmla="*/ 9887640 w 12192000"/>
              <a:gd name="connsiteY8" fmla="*/ 6379333 h 6858001"/>
              <a:gd name="connsiteX9" fmla="*/ 9989209 w 12192000"/>
              <a:gd name="connsiteY9" fmla="*/ 6379333 h 6858001"/>
              <a:gd name="connsiteX10" fmla="*/ 9989209 w 12192000"/>
              <a:gd name="connsiteY10" fmla="*/ 6618699 h 6858001"/>
              <a:gd name="connsiteX11" fmla="*/ 9887640 w 12192000"/>
              <a:gd name="connsiteY11" fmla="*/ 6618699 h 6858001"/>
              <a:gd name="connsiteX12" fmla="*/ 10114648 w 12192000"/>
              <a:gd name="connsiteY12" fmla="*/ 6139967 h 6858001"/>
              <a:gd name="connsiteX13" fmla="*/ 10295188 w 12192000"/>
              <a:gd name="connsiteY13" fmla="*/ 6139967 h 6858001"/>
              <a:gd name="connsiteX14" fmla="*/ 10295188 w 12192000"/>
              <a:gd name="connsiteY14" fmla="*/ 6379333 h 6858001"/>
              <a:gd name="connsiteX15" fmla="*/ 10114648 w 12192000"/>
              <a:gd name="connsiteY15" fmla="*/ 6379333 h 6858001"/>
              <a:gd name="connsiteX16" fmla="*/ 11616544 w 12192000"/>
              <a:gd name="connsiteY16" fmla="*/ 5663584 h 6858001"/>
              <a:gd name="connsiteX17" fmla="*/ 11781215 w 12192000"/>
              <a:gd name="connsiteY17" fmla="*/ 5663584 h 6858001"/>
              <a:gd name="connsiteX18" fmla="*/ 11781215 w 12192000"/>
              <a:gd name="connsiteY18" fmla="*/ 5900665 h 6858001"/>
              <a:gd name="connsiteX19" fmla="*/ 11616544 w 12192000"/>
              <a:gd name="connsiteY19" fmla="*/ 5900665 h 6858001"/>
              <a:gd name="connsiteX20" fmla="*/ 10408184 w 12192000"/>
              <a:gd name="connsiteY20" fmla="*/ 5424217 h 6858001"/>
              <a:gd name="connsiteX21" fmla="*/ 10408184 w 12192000"/>
              <a:gd name="connsiteY21" fmla="*/ 5663583 h 6858001"/>
              <a:gd name="connsiteX22" fmla="*/ 10588723 w 12192000"/>
              <a:gd name="connsiteY22" fmla="*/ 5663583 h 6858001"/>
              <a:gd name="connsiteX23" fmla="*/ 10588723 w 12192000"/>
              <a:gd name="connsiteY23" fmla="*/ 5424217 h 6858001"/>
              <a:gd name="connsiteX24" fmla="*/ 12191999 w 12192000"/>
              <a:gd name="connsiteY24" fmla="*/ 4945677 h 6858001"/>
              <a:gd name="connsiteX25" fmla="*/ 12192000 w 12192000"/>
              <a:gd name="connsiteY25" fmla="*/ 4945677 h 6858001"/>
              <a:gd name="connsiteX26" fmla="*/ 12192000 w 12192000"/>
              <a:gd name="connsiteY26" fmla="*/ 6854385 h 6858001"/>
              <a:gd name="connsiteX27" fmla="*/ 12191999 w 12192000"/>
              <a:gd name="connsiteY27" fmla="*/ 6854385 h 6858001"/>
              <a:gd name="connsiteX28" fmla="*/ 0 w 12192000"/>
              <a:gd name="connsiteY28" fmla="*/ 0 h 6858001"/>
              <a:gd name="connsiteX29" fmla="*/ 12191999 w 12192000"/>
              <a:gd name="connsiteY29" fmla="*/ 0 h 6858001"/>
              <a:gd name="connsiteX30" fmla="*/ 12191999 w 12192000"/>
              <a:gd name="connsiteY30" fmla="*/ 4945677 h 6858001"/>
              <a:gd name="connsiteX31" fmla="*/ 11781278 w 12192000"/>
              <a:gd name="connsiteY31" fmla="*/ 4945677 h 6858001"/>
              <a:gd name="connsiteX32" fmla="*/ 11781278 w 12192000"/>
              <a:gd name="connsiteY32" fmla="*/ 4945550 h 6858001"/>
              <a:gd name="connsiteX33" fmla="*/ 11781151 w 12192000"/>
              <a:gd name="connsiteY33" fmla="*/ 4945677 h 6858001"/>
              <a:gd name="connsiteX34" fmla="*/ 11781278 w 12192000"/>
              <a:gd name="connsiteY34" fmla="*/ 4945677 h 6858001"/>
              <a:gd name="connsiteX35" fmla="*/ 11781278 w 12192000"/>
              <a:gd name="connsiteY35" fmla="*/ 5184916 h 6858001"/>
              <a:gd name="connsiteX36" fmla="*/ 11961120 w 12192000"/>
              <a:gd name="connsiteY36" fmla="*/ 5184916 h 6858001"/>
              <a:gd name="connsiteX37" fmla="*/ 11961120 w 12192000"/>
              <a:gd name="connsiteY37" fmla="*/ 5424281 h 6858001"/>
              <a:gd name="connsiteX38" fmla="*/ 11592422 w 12192000"/>
              <a:gd name="connsiteY38" fmla="*/ 5424281 h 6858001"/>
              <a:gd name="connsiteX39" fmla="*/ 11592422 w 12192000"/>
              <a:gd name="connsiteY39" fmla="*/ 5184916 h 6858001"/>
              <a:gd name="connsiteX40" fmla="*/ 11141009 w 12192000"/>
              <a:gd name="connsiteY40" fmla="*/ 5184916 h 6858001"/>
              <a:gd name="connsiteX41" fmla="*/ 11141009 w 12192000"/>
              <a:gd name="connsiteY41" fmla="*/ 5424281 h 6858001"/>
              <a:gd name="connsiteX42" fmla="*/ 11024140 w 12192000"/>
              <a:gd name="connsiteY42" fmla="*/ 5424281 h 6858001"/>
              <a:gd name="connsiteX43" fmla="*/ 11024140 w 12192000"/>
              <a:gd name="connsiteY43" fmla="*/ 5184916 h 6858001"/>
              <a:gd name="connsiteX44" fmla="*/ 10922571 w 12192000"/>
              <a:gd name="connsiteY44" fmla="*/ 5184916 h 6858001"/>
              <a:gd name="connsiteX45" fmla="*/ 10922571 w 12192000"/>
              <a:gd name="connsiteY45" fmla="*/ 5424281 h 6858001"/>
              <a:gd name="connsiteX46" fmla="*/ 10690294 w 12192000"/>
              <a:gd name="connsiteY46" fmla="*/ 5424281 h 6858001"/>
              <a:gd name="connsiteX47" fmla="*/ 10690294 w 12192000"/>
              <a:gd name="connsiteY47" fmla="*/ 5663647 h 6858001"/>
              <a:gd name="connsiteX48" fmla="*/ 10805575 w 12192000"/>
              <a:gd name="connsiteY48" fmla="*/ 5663647 h 6858001"/>
              <a:gd name="connsiteX49" fmla="*/ 10805575 w 12192000"/>
              <a:gd name="connsiteY49" fmla="*/ 5900729 h 6858001"/>
              <a:gd name="connsiteX50" fmla="*/ 10536987 w 12192000"/>
              <a:gd name="connsiteY50" fmla="*/ 5900729 h 6858001"/>
              <a:gd name="connsiteX51" fmla="*/ 10536987 w 12192000"/>
              <a:gd name="connsiteY51" fmla="*/ 6140031 h 6858001"/>
              <a:gd name="connsiteX52" fmla="*/ 10435417 w 12192000"/>
              <a:gd name="connsiteY52" fmla="*/ 6140031 h 6858001"/>
              <a:gd name="connsiteX53" fmla="*/ 10435417 w 12192000"/>
              <a:gd name="connsiteY53" fmla="*/ 5900729 h 6858001"/>
              <a:gd name="connsiteX54" fmla="*/ 9984004 w 12192000"/>
              <a:gd name="connsiteY54" fmla="*/ 5900729 h 6858001"/>
              <a:gd name="connsiteX55" fmla="*/ 9984004 w 12192000"/>
              <a:gd name="connsiteY55" fmla="*/ 6140031 h 6858001"/>
              <a:gd name="connsiteX56" fmla="*/ 9882435 w 12192000"/>
              <a:gd name="connsiteY56" fmla="*/ 6140031 h 6858001"/>
              <a:gd name="connsiteX57" fmla="*/ 9882435 w 12192000"/>
              <a:gd name="connsiteY57" fmla="*/ 5900729 h 6858001"/>
              <a:gd name="connsiteX58" fmla="*/ 9701894 w 12192000"/>
              <a:gd name="connsiteY58" fmla="*/ 5900729 h 6858001"/>
              <a:gd name="connsiteX59" fmla="*/ 9701894 w 12192000"/>
              <a:gd name="connsiteY59" fmla="*/ 6379397 h 6858001"/>
              <a:gd name="connsiteX60" fmla="*/ 9409311 w 12192000"/>
              <a:gd name="connsiteY60" fmla="*/ 6379397 h 6858001"/>
              <a:gd name="connsiteX61" fmla="*/ 9409311 w 12192000"/>
              <a:gd name="connsiteY61" fmla="*/ 6140031 h 6858001"/>
              <a:gd name="connsiteX62" fmla="*/ 8957072 w 12192000"/>
              <a:gd name="connsiteY62" fmla="*/ 6140031 h 6858001"/>
              <a:gd name="connsiteX63" fmla="*/ 8957072 w 12192000"/>
              <a:gd name="connsiteY63" fmla="*/ 6379397 h 6858001"/>
              <a:gd name="connsiteX64" fmla="*/ 8505659 w 12192000"/>
              <a:gd name="connsiteY64" fmla="*/ 6379397 h 6858001"/>
              <a:gd name="connsiteX65" fmla="*/ 8505659 w 12192000"/>
              <a:gd name="connsiteY65" fmla="*/ 6618762 h 6858001"/>
              <a:gd name="connsiteX66" fmla="*/ 7764835 w 12192000"/>
              <a:gd name="connsiteY66" fmla="*/ 6618762 h 6858001"/>
              <a:gd name="connsiteX67" fmla="*/ 7764835 w 12192000"/>
              <a:gd name="connsiteY67" fmla="*/ 6854385 h 6858001"/>
              <a:gd name="connsiteX68" fmla="*/ 12191999 w 12192000"/>
              <a:gd name="connsiteY68" fmla="*/ 6854385 h 6858001"/>
              <a:gd name="connsiteX69" fmla="*/ 12191999 w 12192000"/>
              <a:gd name="connsiteY69" fmla="*/ 6858000 h 6858001"/>
              <a:gd name="connsiteX70" fmla="*/ 7663392 w 12192000"/>
              <a:gd name="connsiteY70" fmla="*/ 6858000 h 6858001"/>
              <a:gd name="connsiteX71" fmla="*/ 7663392 w 12192000"/>
              <a:gd name="connsiteY71" fmla="*/ 6854258 h 6858001"/>
              <a:gd name="connsiteX72" fmla="*/ 7663392 w 12192000"/>
              <a:gd name="connsiteY72" fmla="*/ 6618635 h 6858001"/>
              <a:gd name="connsiteX73" fmla="*/ 7211979 w 12192000"/>
              <a:gd name="connsiteY73" fmla="*/ 6618635 h 6858001"/>
              <a:gd name="connsiteX74" fmla="*/ 7211979 w 12192000"/>
              <a:gd name="connsiteY74" fmla="*/ 6854258 h 6858001"/>
              <a:gd name="connsiteX75" fmla="*/ 7211979 w 12192000"/>
              <a:gd name="connsiteY75" fmla="*/ 6858000 h 6858001"/>
              <a:gd name="connsiteX76" fmla="*/ 7110473 w 12192000"/>
              <a:gd name="connsiteY76" fmla="*/ 6858000 h 6858001"/>
              <a:gd name="connsiteX77" fmla="*/ 7110473 w 12192000"/>
              <a:gd name="connsiteY77" fmla="*/ 6854258 h 6858001"/>
              <a:gd name="connsiteX78" fmla="*/ 7110473 w 12192000"/>
              <a:gd name="connsiteY78" fmla="*/ 6618635 h 6858001"/>
              <a:gd name="connsiteX79" fmla="*/ 6929870 w 12192000"/>
              <a:gd name="connsiteY79" fmla="*/ 6618635 h 6858001"/>
              <a:gd name="connsiteX80" fmla="*/ 6929870 w 12192000"/>
              <a:gd name="connsiteY80" fmla="*/ 6854258 h 6858001"/>
              <a:gd name="connsiteX81" fmla="*/ 6929870 w 12192000"/>
              <a:gd name="connsiteY81" fmla="*/ 6858000 h 6858001"/>
              <a:gd name="connsiteX82" fmla="*/ 0 w 12192000"/>
              <a:gd name="connsiteY82"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6858001">
                <a:moveTo>
                  <a:pt x="7211979" y="6858000"/>
                </a:moveTo>
                <a:lnTo>
                  <a:pt x="7663392" y="6858000"/>
                </a:lnTo>
                <a:lnTo>
                  <a:pt x="7663392" y="6858001"/>
                </a:lnTo>
                <a:lnTo>
                  <a:pt x="7211979" y="6858001"/>
                </a:lnTo>
                <a:close/>
                <a:moveTo>
                  <a:pt x="6929870" y="6858000"/>
                </a:moveTo>
                <a:lnTo>
                  <a:pt x="7110473" y="6858000"/>
                </a:lnTo>
                <a:lnTo>
                  <a:pt x="7110473" y="6858001"/>
                </a:lnTo>
                <a:lnTo>
                  <a:pt x="6929870" y="6858001"/>
                </a:lnTo>
                <a:close/>
                <a:moveTo>
                  <a:pt x="9887640" y="6379333"/>
                </a:moveTo>
                <a:lnTo>
                  <a:pt x="9989209" y="6379333"/>
                </a:lnTo>
                <a:lnTo>
                  <a:pt x="9989209" y="6618699"/>
                </a:lnTo>
                <a:lnTo>
                  <a:pt x="9887640" y="6618699"/>
                </a:lnTo>
                <a:close/>
                <a:moveTo>
                  <a:pt x="10114648" y="6139967"/>
                </a:moveTo>
                <a:lnTo>
                  <a:pt x="10295188" y="6139967"/>
                </a:lnTo>
                <a:lnTo>
                  <a:pt x="10295188" y="6379333"/>
                </a:lnTo>
                <a:lnTo>
                  <a:pt x="10114648" y="6379333"/>
                </a:lnTo>
                <a:close/>
                <a:moveTo>
                  <a:pt x="11616544" y="5663584"/>
                </a:moveTo>
                <a:lnTo>
                  <a:pt x="11781215" y="5663584"/>
                </a:lnTo>
                <a:lnTo>
                  <a:pt x="11781215" y="5900665"/>
                </a:lnTo>
                <a:lnTo>
                  <a:pt x="11616544" y="5900665"/>
                </a:lnTo>
                <a:close/>
                <a:moveTo>
                  <a:pt x="10408184" y="5424217"/>
                </a:moveTo>
                <a:lnTo>
                  <a:pt x="10408184" y="5663583"/>
                </a:lnTo>
                <a:lnTo>
                  <a:pt x="10588723" y="5663583"/>
                </a:lnTo>
                <a:lnTo>
                  <a:pt x="10588723" y="5424217"/>
                </a:lnTo>
                <a:close/>
                <a:moveTo>
                  <a:pt x="12191999" y="4945677"/>
                </a:moveTo>
                <a:lnTo>
                  <a:pt x="12192000" y="4945677"/>
                </a:lnTo>
                <a:lnTo>
                  <a:pt x="12192000" y="6854385"/>
                </a:lnTo>
                <a:lnTo>
                  <a:pt x="12191999" y="6854385"/>
                </a:lnTo>
                <a:close/>
                <a:moveTo>
                  <a:pt x="0" y="0"/>
                </a:moveTo>
                <a:lnTo>
                  <a:pt x="12191999" y="0"/>
                </a:lnTo>
                <a:lnTo>
                  <a:pt x="12191999" y="4945677"/>
                </a:lnTo>
                <a:lnTo>
                  <a:pt x="11781278" y="4945677"/>
                </a:lnTo>
                <a:lnTo>
                  <a:pt x="11781278" y="4945550"/>
                </a:lnTo>
                <a:lnTo>
                  <a:pt x="11781151" y="4945677"/>
                </a:lnTo>
                <a:lnTo>
                  <a:pt x="11781278" y="4945677"/>
                </a:lnTo>
                <a:lnTo>
                  <a:pt x="11781278" y="5184916"/>
                </a:lnTo>
                <a:lnTo>
                  <a:pt x="11961120" y="5184916"/>
                </a:lnTo>
                <a:lnTo>
                  <a:pt x="11961120" y="5424281"/>
                </a:lnTo>
                <a:lnTo>
                  <a:pt x="11592422" y="5424281"/>
                </a:lnTo>
                <a:lnTo>
                  <a:pt x="11592422" y="5184916"/>
                </a:lnTo>
                <a:lnTo>
                  <a:pt x="11141009" y="5184916"/>
                </a:lnTo>
                <a:lnTo>
                  <a:pt x="11141009" y="5424281"/>
                </a:lnTo>
                <a:lnTo>
                  <a:pt x="11024140" y="5424281"/>
                </a:lnTo>
                <a:lnTo>
                  <a:pt x="11024140" y="5184916"/>
                </a:lnTo>
                <a:lnTo>
                  <a:pt x="10922571" y="5184916"/>
                </a:lnTo>
                <a:lnTo>
                  <a:pt x="10922571" y="5424281"/>
                </a:lnTo>
                <a:lnTo>
                  <a:pt x="10690294" y="5424281"/>
                </a:lnTo>
                <a:lnTo>
                  <a:pt x="10690294" y="5663647"/>
                </a:lnTo>
                <a:lnTo>
                  <a:pt x="10805575" y="5663647"/>
                </a:lnTo>
                <a:lnTo>
                  <a:pt x="10805575" y="5900729"/>
                </a:lnTo>
                <a:lnTo>
                  <a:pt x="10536987" y="5900729"/>
                </a:lnTo>
                <a:lnTo>
                  <a:pt x="10536987" y="6140031"/>
                </a:lnTo>
                <a:lnTo>
                  <a:pt x="10435417" y="6140031"/>
                </a:lnTo>
                <a:lnTo>
                  <a:pt x="10435417" y="5900729"/>
                </a:lnTo>
                <a:lnTo>
                  <a:pt x="9984004" y="5900729"/>
                </a:lnTo>
                <a:lnTo>
                  <a:pt x="9984004" y="6140031"/>
                </a:lnTo>
                <a:lnTo>
                  <a:pt x="9882435" y="6140031"/>
                </a:lnTo>
                <a:lnTo>
                  <a:pt x="9882435" y="5900729"/>
                </a:lnTo>
                <a:lnTo>
                  <a:pt x="9701894" y="5900729"/>
                </a:lnTo>
                <a:lnTo>
                  <a:pt x="9701894" y="6379397"/>
                </a:lnTo>
                <a:lnTo>
                  <a:pt x="9409311" y="6379397"/>
                </a:lnTo>
                <a:lnTo>
                  <a:pt x="9409311" y="6140031"/>
                </a:lnTo>
                <a:lnTo>
                  <a:pt x="8957072" y="6140031"/>
                </a:lnTo>
                <a:lnTo>
                  <a:pt x="8957072" y="6379397"/>
                </a:lnTo>
                <a:lnTo>
                  <a:pt x="8505659" y="6379397"/>
                </a:lnTo>
                <a:lnTo>
                  <a:pt x="8505659" y="6618762"/>
                </a:lnTo>
                <a:lnTo>
                  <a:pt x="7764835" y="6618762"/>
                </a:lnTo>
                <a:lnTo>
                  <a:pt x="7764835" y="6854385"/>
                </a:lnTo>
                <a:lnTo>
                  <a:pt x="12191999" y="6854385"/>
                </a:lnTo>
                <a:lnTo>
                  <a:pt x="12191999" y="6858000"/>
                </a:lnTo>
                <a:lnTo>
                  <a:pt x="7663392" y="6858000"/>
                </a:lnTo>
                <a:lnTo>
                  <a:pt x="7663392" y="6854258"/>
                </a:lnTo>
                <a:lnTo>
                  <a:pt x="7663392" y="6618635"/>
                </a:lnTo>
                <a:lnTo>
                  <a:pt x="7211979" y="6618635"/>
                </a:lnTo>
                <a:lnTo>
                  <a:pt x="7211979" y="6854258"/>
                </a:lnTo>
                <a:lnTo>
                  <a:pt x="7211979" y="6858000"/>
                </a:lnTo>
                <a:lnTo>
                  <a:pt x="7110473" y="6858000"/>
                </a:lnTo>
                <a:lnTo>
                  <a:pt x="7110473" y="6854258"/>
                </a:lnTo>
                <a:lnTo>
                  <a:pt x="7110473" y="6618635"/>
                </a:lnTo>
                <a:lnTo>
                  <a:pt x="6929870" y="6618635"/>
                </a:lnTo>
                <a:lnTo>
                  <a:pt x="6929870" y="6854258"/>
                </a:lnTo>
                <a:lnTo>
                  <a:pt x="6929870" y="6858000"/>
                </a:lnTo>
                <a:lnTo>
                  <a:pt x="0" y="6858000"/>
                </a:lnTo>
                <a:close/>
              </a:path>
            </a:pathLst>
          </a:custGeom>
          <a:solidFill>
            <a:srgbClr val="CFD0D1"/>
          </a:solidFill>
        </p:spPr>
        <p:txBody>
          <a:bodyPr wrap="square">
            <a:noAutofit/>
          </a:bodyPr>
          <a:lstStyle>
            <a:lvl1pPr algn="l">
              <a:defRPr/>
            </a:lvl1pPr>
          </a:lstStyle>
          <a:p>
            <a:endParaRPr lang="en-US"/>
          </a:p>
        </p:txBody>
      </p:sp>
      <p:sp>
        <p:nvSpPr>
          <p:cNvPr id="42" name="Title 6">
            <a:extLst>
              <a:ext uri="{FF2B5EF4-FFF2-40B4-BE49-F238E27FC236}">
                <a16:creationId xmlns:a16="http://schemas.microsoft.com/office/drawing/2014/main" id="{7C47041D-0CCE-B496-7EA6-351B86AFB06F}"/>
              </a:ext>
            </a:extLst>
          </p:cNvPr>
          <p:cNvSpPr>
            <a:spLocks noGrp="1"/>
          </p:cNvSpPr>
          <p:nvPr>
            <p:ph type="title" hasCustomPrompt="1"/>
          </p:nvPr>
        </p:nvSpPr>
        <p:spPr>
          <a:xfrm>
            <a:off x="4416345" y="1149038"/>
            <a:ext cx="7020006" cy="553998"/>
          </a:xfrm>
        </p:spPr>
        <p:txBody>
          <a:bodyPr/>
          <a:lstStyle>
            <a:lvl1pPr>
              <a:lnSpc>
                <a:spcPct val="100000"/>
              </a:lnSpc>
              <a:spcBef>
                <a:spcPts val="600"/>
              </a:spcBef>
              <a:defRPr/>
            </a:lvl1pPr>
          </a:lstStyle>
          <a:p>
            <a:r>
              <a:rPr lang="en-US"/>
              <a:t>Introduction Slide</a:t>
            </a:r>
            <a:endParaRPr lang="en-GB"/>
          </a:p>
        </p:txBody>
      </p:sp>
      <p:sp>
        <p:nvSpPr>
          <p:cNvPr id="43" name="Text Placeholder 2">
            <a:extLst>
              <a:ext uri="{FF2B5EF4-FFF2-40B4-BE49-F238E27FC236}">
                <a16:creationId xmlns:a16="http://schemas.microsoft.com/office/drawing/2014/main" id="{395DBB8D-89F4-B09F-717B-D9C401687FEB}"/>
              </a:ext>
            </a:extLst>
          </p:cNvPr>
          <p:cNvSpPr>
            <a:spLocks noGrp="1"/>
          </p:cNvSpPr>
          <p:nvPr>
            <p:ph type="body" sz="quarter" idx="23" hasCustomPrompt="1"/>
          </p:nvPr>
        </p:nvSpPr>
        <p:spPr>
          <a:xfrm>
            <a:off x="4416344" y="1742414"/>
            <a:ext cx="7019925" cy="3556461"/>
          </a:xfrm>
          <a:prstGeom prst="rect">
            <a:avLst/>
          </a:prstGeom>
          <a:noFill/>
        </p:spPr>
        <p:txBody>
          <a:bodyPr lIns="0" tIns="0" rIns="0" bIns="0" numCol="2" spcCol="180000">
            <a:noAutofit/>
          </a:bodyPr>
          <a:lstStyle>
            <a:lvl1pPr>
              <a:lnSpc>
                <a:spcPct val="100000"/>
              </a:lnSpc>
              <a:spcBef>
                <a:spcPts val="600"/>
              </a:spcBef>
              <a:spcAft>
                <a:spcPts val="0"/>
              </a:spcAft>
              <a:defRPr sz="1600">
                <a:solidFill>
                  <a:schemeClr val="bg1"/>
                </a:solidFill>
              </a:defRPr>
            </a:lvl1pPr>
            <a:lvl2pPr>
              <a:lnSpc>
                <a:spcPct val="100000"/>
              </a:lnSpc>
              <a:spcBef>
                <a:spcPts val="600"/>
              </a:spcBef>
              <a:spcAft>
                <a:spcPts val="0"/>
              </a:spcAft>
              <a:defRPr sz="1600">
                <a:solidFill>
                  <a:schemeClr val="bg1"/>
                </a:solidFill>
              </a:defRPr>
            </a:lvl2pPr>
            <a:lvl3pPr>
              <a:lnSpc>
                <a:spcPct val="100000"/>
              </a:lnSpc>
              <a:spcBef>
                <a:spcPts val="600"/>
              </a:spcBef>
              <a:spcAft>
                <a:spcPts val="0"/>
              </a:spcAft>
              <a:defRPr sz="1600">
                <a:solidFill>
                  <a:schemeClr val="bg1"/>
                </a:solidFill>
              </a:defRPr>
            </a:lvl3pPr>
            <a:lvl4pPr>
              <a:lnSpc>
                <a:spcPct val="100000"/>
              </a:lnSpc>
              <a:spcBef>
                <a:spcPts val="600"/>
              </a:spcBef>
              <a:spcAft>
                <a:spcPts val="0"/>
              </a:spcAft>
              <a:buClrTx/>
              <a:defRPr sz="1600">
                <a:solidFill>
                  <a:schemeClr val="bg1"/>
                </a:solidFill>
              </a:defRPr>
            </a:lvl4pPr>
            <a:lvl5pPr>
              <a:lnSpc>
                <a:spcPct val="100000"/>
              </a:lnSpc>
              <a:spcBef>
                <a:spcPts val="600"/>
              </a:spcBef>
              <a:spcAft>
                <a:spcPts val="0"/>
              </a:spcAft>
              <a:buClrTx/>
              <a:defRPr sz="1600">
                <a:solidFill>
                  <a:schemeClr val="bg1"/>
                </a:solidFill>
              </a:defRPr>
            </a:lvl5pPr>
          </a:lstStyle>
          <a:p>
            <a:pPr lvl="0"/>
            <a:r>
              <a:rPr lang="en-GB"/>
              <a:t>Edit Master text styles</a:t>
            </a:r>
          </a:p>
          <a:p>
            <a:pPr lvl="1"/>
            <a:r>
              <a:rPr lang="en-GB"/>
              <a:t>Second level</a:t>
            </a:r>
          </a:p>
          <a:p>
            <a:pPr lvl="2"/>
            <a:r>
              <a:rPr lang="en-GB"/>
              <a:t>Third level</a:t>
            </a:r>
          </a:p>
        </p:txBody>
      </p:sp>
      <p:sp>
        <p:nvSpPr>
          <p:cNvPr id="4" name="Slide Number Placeholder 2">
            <a:extLst>
              <a:ext uri="{FF2B5EF4-FFF2-40B4-BE49-F238E27FC236}">
                <a16:creationId xmlns:a16="http://schemas.microsoft.com/office/drawing/2014/main" id="{A5B03538-EFF8-882F-38A7-6F681D9FB05A}"/>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40828691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and text layout 1">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AD2C749E-6DD4-1102-2E96-0961E97858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4" name="Title Placeholder 13">
            <a:extLst>
              <a:ext uri="{FF2B5EF4-FFF2-40B4-BE49-F238E27FC236}">
                <a16:creationId xmlns:a16="http://schemas.microsoft.com/office/drawing/2014/main" id="{F9FB6AB4-BD52-E671-219E-770825A0F405}"/>
              </a:ext>
            </a:extLst>
          </p:cNvPr>
          <p:cNvSpPr>
            <a:spLocks noGrp="1"/>
          </p:cNvSpPr>
          <p:nvPr>
            <p:ph type="title" hasCustomPrompt="1"/>
          </p:nvPr>
        </p:nvSpPr>
        <p:spPr>
          <a:xfrm>
            <a:off x="5556008" y="709937"/>
            <a:ext cx="5880340" cy="553998"/>
          </a:xfrm>
          <a:prstGeom prst="rect">
            <a:avLst/>
          </a:prstGeom>
        </p:spPr>
        <p:txBody>
          <a:bodyPr vert="horz" wrap="square" lIns="0" tIns="0" rIns="0" bIns="0" rtlCol="0" anchor="t" anchorCtr="0">
            <a:spAutoFit/>
          </a:bodyPr>
          <a:lstStyle>
            <a:lvl1pPr>
              <a:defRPr>
                <a:solidFill>
                  <a:schemeClr val="accent1"/>
                </a:solidFill>
              </a:defRPr>
            </a:lvl1pPr>
          </a:lstStyle>
          <a:p>
            <a:r>
              <a:rPr lang="en-US"/>
              <a:t>Title – make it punchy!</a:t>
            </a:r>
            <a:endParaRPr lang="en-GB"/>
          </a:p>
        </p:txBody>
      </p:sp>
      <p:sp>
        <p:nvSpPr>
          <p:cNvPr id="7" name="Body master placeholder">
            <a:extLst>
              <a:ext uri="{FF2B5EF4-FFF2-40B4-BE49-F238E27FC236}">
                <a16:creationId xmlns:a16="http://schemas.microsoft.com/office/drawing/2014/main" id="{0D310962-5FBE-CEB4-6F99-AADF329660A0}"/>
              </a:ext>
            </a:extLst>
          </p:cNvPr>
          <p:cNvSpPr>
            <a:spLocks noGrp="1"/>
          </p:cNvSpPr>
          <p:nvPr>
            <p:ph idx="1"/>
          </p:nvPr>
        </p:nvSpPr>
        <p:spPr>
          <a:xfrm>
            <a:off x="5556008" y="1989024"/>
            <a:ext cx="5898660" cy="4200639"/>
          </a:xfrm>
          <a:prstGeom prst="rect">
            <a:avLst/>
          </a:prstGeom>
        </p:spPr>
        <p:txBody>
          <a:bodyPr vert="horz" lIns="0" tIns="0" rIns="0" bIns="0" rtlCol="0">
            <a:noAutofit/>
          </a:bodyPr>
          <a:lstStyle>
            <a:lvl1pPr>
              <a:defRPr sz="1600">
                <a:solidFill>
                  <a:schemeClr val="accent4"/>
                </a:solidFill>
              </a:defRPr>
            </a:lvl1pPr>
            <a:lvl2pPr>
              <a:defRPr sz="1600">
                <a:solidFill>
                  <a:schemeClr val="accent4"/>
                </a:solidFill>
              </a:defRPr>
            </a:lvl2pPr>
            <a:lvl3pPr>
              <a:defRPr sz="1600">
                <a:solidFill>
                  <a:schemeClr val="accent4"/>
                </a:solidFill>
              </a:defRPr>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11" name="Text Placeholder 10">
            <a:extLst>
              <a:ext uri="{FF2B5EF4-FFF2-40B4-BE49-F238E27FC236}">
                <a16:creationId xmlns:a16="http://schemas.microsoft.com/office/drawing/2014/main" id="{460E8A7E-F71F-3971-4112-C151A2EA65D4}"/>
              </a:ext>
            </a:extLst>
          </p:cNvPr>
          <p:cNvSpPr>
            <a:spLocks noGrp="1"/>
          </p:cNvSpPr>
          <p:nvPr>
            <p:ph type="body" sz="quarter" idx="16" hasCustomPrompt="1"/>
          </p:nvPr>
        </p:nvSpPr>
        <p:spPr>
          <a:xfrm>
            <a:off x="5556007" y="1569924"/>
            <a:ext cx="5880341" cy="419100"/>
          </a:xfrm>
        </p:spPr>
        <p:txBody>
          <a:bodyPr/>
          <a:lstStyle>
            <a:lvl1pPr>
              <a:defRPr sz="2000" b="1">
                <a:solidFill>
                  <a:schemeClr val="tx2"/>
                </a:solidFill>
              </a:defRPr>
            </a:lvl1pPr>
          </a:lstStyle>
          <a:p>
            <a:pPr lvl="0"/>
            <a:r>
              <a:rPr lang="en-GB"/>
              <a:t>Heading</a:t>
            </a:r>
          </a:p>
        </p:txBody>
      </p:sp>
      <p:sp>
        <p:nvSpPr>
          <p:cNvPr id="27" name="Picture Placeholder 26">
            <a:extLst>
              <a:ext uri="{FF2B5EF4-FFF2-40B4-BE49-F238E27FC236}">
                <a16:creationId xmlns:a16="http://schemas.microsoft.com/office/drawing/2014/main" id="{BF48D752-9287-95B9-FAA6-9C6985A15047}"/>
              </a:ext>
            </a:extLst>
          </p:cNvPr>
          <p:cNvSpPr>
            <a:spLocks noGrp="1"/>
          </p:cNvSpPr>
          <p:nvPr>
            <p:ph type="pic" sz="quarter" idx="17"/>
          </p:nvPr>
        </p:nvSpPr>
        <p:spPr>
          <a:xfrm>
            <a:off x="0" y="0"/>
            <a:ext cx="5316538" cy="6858000"/>
          </a:xfrm>
          <a:custGeom>
            <a:avLst/>
            <a:gdLst>
              <a:gd name="connsiteX0" fmla="*/ 755651 w 5316538"/>
              <a:gd name="connsiteY0" fmla="*/ 709937 h 6858000"/>
              <a:gd name="connsiteX1" fmla="*/ 755651 w 5316538"/>
              <a:gd name="connsiteY1" fmla="*/ 1263935 h 6858000"/>
              <a:gd name="connsiteX2" fmla="*/ 1015764 w 5316538"/>
              <a:gd name="connsiteY2" fmla="*/ 1263935 h 6858000"/>
              <a:gd name="connsiteX3" fmla="*/ 1015764 w 5316538"/>
              <a:gd name="connsiteY3" fmla="*/ 709937 h 6858000"/>
              <a:gd name="connsiteX4" fmla="*/ 1096769 w 5316538"/>
              <a:gd name="connsiteY4" fmla="*/ 709937 h 6858000"/>
              <a:gd name="connsiteX5" fmla="*/ 1096769 w 5316538"/>
              <a:gd name="connsiteY5" fmla="*/ 1263935 h 6858000"/>
              <a:gd name="connsiteX6" fmla="*/ 1940364 w 5316538"/>
              <a:gd name="connsiteY6" fmla="*/ 1263935 h 6858000"/>
              <a:gd name="connsiteX7" fmla="*/ 1940364 w 5316538"/>
              <a:gd name="connsiteY7" fmla="*/ 709937 h 6858000"/>
              <a:gd name="connsiteX8" fmla="*/ 0 w 5316538"/>
              <a:gd name="connsiteY8" fmla="*/ 0 h 6858000"/>
              <a:gd name="connsiteX9" fmla="*/ 5316538 w 5316538"/>
              <a:gd name="connsiteY9" fmla="*/ 0 h 6858000"/>
              <a:gd name="connsiteX10" fmla="*/ 5316538 w 5316538"/>
              <a:gd name="connsiteY10" fmla="*/ 709937 h 6858000"/>
              <a:gd name="connsiteX11" fmla="*/ 2021369 w 5316538"/>
              <a:gd name="connsiteY11" fmla="*/ 709937 h 6858000"/>
              <a:gd name="connsiteX12" fmla="*/ 2021369 w 5316538"/>
              <a:gd name="connsiteY12" fmla="*/ 1263935 h 6858000"/>
              <a:gd name="connsiteX13" fmla="*/ 5316538 w 5316538"/>
              <a:gd name="connsiteY13" fmla="*/ 1263935 h 6858000"/>
              <a:gd name="connsiteX14" fmla="*/ 5316538 w 5316538"/>
              <a:gd name="connsiteY14" fmla="*/ 6858000 h 6858000"/>
              <a:gd name="connsiteX15" fmla="*/ 0 w 5316538"/>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16538" h="6858000">
                <a:moveTo>
                  <a:pt x="755651" y="709937"/>
                </a:moveTo>
                <a:lnTo>
                  <a:pt x="755651" y="1263935"/>
                </a:lnTo>
                <a:lnTo>
                  <a:pt x="1015764" y="1263935"/>
                </a:lnTo>
                <a:lnTo>
                  <a:pt x="1015764" y="709937"/>
                </a:lnTo>
                <a:close/>
                <a:moveTo>
                  <a:pt x="1096769" y="709937"/>
                </a:moveTo>
                <a:lnTo>
                  <a:pt x="1096769" y="1263935"/>
                </a:lnTo>
                <a:lnTo>
                  <a:pt x="1940364" y="1263935"/>
                </a:lnTo>
                <a:lnTo>
                  <a:pt x="1940364" y="709937"/>
                </a:lnTo>
                <a:close/>
                <a:moveTo>
                  <a:pt x="0" y="0"/>
                </a:moveTo>
                <a:lnTo>
                  <a:pt x="5316538" y="0"/>
                </a:lnTo>
                <a:lnTo>
                  <a:pt x="5316538" y="709937"/>
                </a:lnTo>
                <a:lnTo>
                  <a:pt x="2021369" y="709937"/>
                </a:lnTo>
                <a:lnTo>
                  <a:pt x="2021369" y="1263935"/>
                </a:lnTo>
                <a:lnTo>
                  <a:pt x="5316538" y="1263935"/>
                </a:lnTo>
                <a:lnTo>
                  <a:pt x="5316538" y="6858000"/>
                </a:lnTo>
                <a:lnTo>
                  <a:pt x="0" y="6858000"/>
                </a:lnTo>
                <a:close/>
              </a:path>
            </a:pathLst>
          </a:custGeom>
          <a:solidFill>
            <a:srgbClr val="CFD0D1"/>
          </a:solidFill>
        </p:spPr>
        <p:txBody>
          <a:bodyPr wrap="square">
            <a:noAutofit/>
          </a:bodyPr>
          <a:lstStyle/>
          <a:p>
            <a:endParaRPr lang="en-US"/>
          </a:p>
        </p:txBody>
      </p:sp>
      <p:sp>
        <p:nvSpPr>
          <p:cNvPr id="6" name="Rectangle 5">
            <a:extLst>
              <a:ext uri="{FF2B5EF4-FFF2-40B4-BE49-F238E27FC236}">
                <a16:creationId xmlns:a16="http://schemas.microsoft.com/office/drawing/2014/main" id="{624E6470-A545-0955-0377-2236944F3EB5}"/>
              </a:ext>
            </a:extLst>
          </p:cNvPr>
          <p:cNvSpPr/>
          <p:nvPr userDrawn="1"/>
        </p:nvSpPr>
        <p:spPr>
          <a:xfrm>
            <a:off x="8075966" y="-1070925"/>
            <a:ext cx="4116033" cy="89998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
        <p:nvSpPr>
          <p:cNvPr id="8" name="Slide Number Placeholder 2">
            <a:extLst>
              <a:ext uri="{FF2B5EF4-FFF2-40B4-BE49-F238E27FC236}">
                <a16:creationId xmlns:a16="http://schemas.microsoft.com/office/drawing/2014/main" id="{1C2421EF-A1F7-84D7-B95A-455C5E5FF6DB}"/>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021EBEEB-9649-2F67-270F-05638CA5842A}"/>
              </a:ext>
            </a:extLst>
          </p:cNvPr>
          <p:cNvGrpSpPr/>
          <p:nvPr userDrawn="1"/>
        </p:nvGrpSpPr>
        <p:grpSpPr>
          <a:xfrm>
            <a:off x="10863102" y="309052"/>
            <a:ext cx="911847" cy="382707"/>
            <a:chOff x="7459170" y="481236"/>
            <a:chExt cx="2697427" cy="1132124"/>
          </a:xfrm>
        </p:grpSpPr>
        <p:sp>
          <p:nvSpPr>
            <p:cNvPr id="3" name="Freeform 2">
              <a:extLst>
                <a:ext uri="{FF2B5EF4-FFF2-40B4-BE49-F238E27FC236}">
                  <a16:creationId xmlns:a16="http://schemas.microsoft.com/office/drawing/2014/main" id="{4719A416-9CCB-531C-7884-9C1AAF398A3F}"/>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B0D994CE-6A60-46F5-6BF2-148330264ABC}"/>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480115B-2089-3A84-28B5-C741692F66AF}"/>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C9F81584-6436-3402-B44A-D71A8A17404C}"/>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EFA7E849-B7BF-76F8-DE20-F5FD1944DED3}"/>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51B1CDEE-D9E5-4608-9586-526E6590051A}"/>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2CF0FFBC-56FB-74A2-CA4F-7B6D767DB1F0}"/>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19674689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oto and text layout 2">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B2D54EFE-4F9F-632D-8DFF-C14A10F3A0F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649" y="18981"/>
            <a:ext cx="12188351" cy="6839019"/>
          </a:xfrm>
          <a:prstGeom prst="rect">
            <a:avLst/>
          </a:prstGeom>
        </p:spPr>
      </p:pic>
      <p:sp>
        <p:nvSpPr>
          <p:cNvPr id="4" name="Title Placeholder 13">
            <a:extLst>
              <a:ext uri="{FF2B5EF4-FFF2-40B4-BE49-F238E27FC236}">
                <a16:creationId xmlns:a16="http://schemas.microsoft.com/office/drawing/2014/main" id="{F9FB6AB4-BD52-E671-219E-770825A0F405}"/>
              </a:ext>
            </a:extLst>
          </p:cNvPr>
          <p:cNvSpPr>
            <a:spLocks noGrp="1"/>
          </p:cNvSpPr>
          <p:nvPr>
            <p:ph type="title" hasCustomPrompt="1"/>
          </p:nvPr>
        </p:nvSpPr>
        <p:spPr>
          <a:xfrm>
            <a:off x="5556008" y="709937"/>
            <a:ext cx="5898658" cy="553998"/>
          </a:xfrm>
          <a:prstGeom prst="rect">
            <a:avLst/>
          </a:prstGeom>
        </p:spPr>
        <p:txBody>
          <a:bodyPr vert="horz" wrap="square" lIns="0" tIns="0" rIns="0" bIns="0" rtlCol="0" anchor="t" anchorCtr="0">
            <a:spAutoFit/>
          </a:bodyPr>
          <a:lstStyle>
            <a:lvl1pPr>
              <a:defRPr>
                <a:solidFill>
                  <a:schemeClr val="accent1"/>
                </a:solidFill>
              </a:defRPr>
            </a:lvl1pPr>
          </a:lstStyle>
          <a:p>
            <a:r>
              <a:rPr lang="en-US"/>
              <a:t>Portrait image slide</a:t>
            </a:r>
            <a:endParaRPr lang="en-GB"/>
          </a:p>
        </p:txBody>
      </p:sp>
      <p:sp>
        <p:nvSpPr>
          <p:cNvPr id="7" name="Body master placeholder">
            <a:extLst>
              <a:ext uri="{FF2B5EF4-FFF2-40B4-BE49-F238E27FC236}">
                <a16:creationId xmlns:a16="http://schemas.microsoft.com/office/drawing/2014/main" id="{0D310962-5FBE-CEB4-6F99-AADF329660A0}"/>
              </a:ext>
            </a:extLst>
          </p:cNvPr>
          <p:cNvSpPr>
            <a:spLocks noGrp="1"/>
          </p:cNvSpPr>
          <p:nvPr>
            <p:ph idx="1"/>
          </p:nvPr>
        </p:nvSpPr>
        <p:spPr>
          <a:xfrm>
            <a:off x="5556008" y="1989024"/>
            <a:ext cx="5898660" cy="4200639"/>
          </a:xfrm>
          <a:prstGeom prst="rect">
            <a:avLst/>
          </a:prstGeom>
        </p:spPr>
        <p:txBody>
          <a:bodyPr vert="horz" lIns="0" tIns="0" rIns="0" bIns="0" rtlCol="0">
            <a:noAutofit/>
          </a:bodyPr>
          <a:lstStyle>
            <a:lvl1pPr>
              <a:defRPr sz="1600">
                <a:solidFill>
                  <a:schemeClr val="accent4"/>
                </a:solidFill>
              </a:defRPr>
            </a:lvl1pPr>
            <a:lvl2pPr>
              <a:defRPr sz="1600">
                <a:solidFill>
                  <a:schemeClr val="accent4"/>
                </a:solidFill>
              </a:defRPr>
            </a:lvl2pPr>
            <a:lvl3pPr>
              <a:defRPr sz="1600">
                <a:solidFill>
                  <a:schemeClr val="accent4"/>
                </a:solidFill>
              </a:defRPr>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11" name="Text Placeholder 10">
            <a:extLst>
              <a:ext uri="{FF2B5EF4-FFF2-40B4-BE49-F238E27FC236}">
                <a16:creationId xmlns:a16="http://schemas.microsoft.com/office/drawing/2014/main" id="{460E8A7E-F71F-3971-4112-C151A2EA65D4}"/>
              </a:ext>
            </a:extLst>
          </p:cNvPr>
          <p:cNvSpPr>
            <a:spLocks noGrp="1"/>
          </p:cNvSpPr>
          <p:nvPr>
            <p:ph type="body" sz="quarter" idx="16" hasCustomPrompt="1"/>
          </p:nvPr>
        </p:nvSpPr>
        <p:spPr>
          <a:xfrm>
            <a:off x="5556007" y="1569924"/>
            <a:ext cx="5898659" cy="419100"/>
          </a:xfrm>
        </p:spPr>
        <p:txBody>
          <a:bodyPr/>
          <a:lstStyle>
            <a:lvl1pPr>
              <a:defRPr sz="2000" b="1">
                <a:solidFill>
                  <a:schemeClr val="tx2"/>
                </a:solidFill>
              </a:defRPr>
            </a:lvl1pPr>
          </a:lstStyle>
          <a:p>
            <a:pPr lvl="0"/>
            <a:r>
              <a:rPr lang="en-GB"/>
              <a:t>Heading</a:t>
            </a:r>
          </a:p>
        </p:txBody>
      </p:sp>
      <p:grpSp>
        <p:nvGrpSpPr>
          <p:cNvPr id="8" name="Group 7">
            <a:extLst>
              <a:ext uri="{FF2B5EF4-FFF2-40B4-BE49-F238E27FC236}">
                <a16:creationId xmlns:a16="http://schemas.microsoft.com/office/drawing/2014/main" id="{22474EBA-DA81-61A1-1FAD-7799C10C869D}"/>
              </a:ext>
            </a:extLst>
          </p:cNvPr>
          <p:cNvGrpSpPr/>
          <p:nvPr userDrawn="1">
            <p:custDataLst>
              <p:tags r:id="rId1"/>
            </p:custDataLst>
          </p:nvPr>
        </p:nvGrpSpPr>
        <p:grpSpPr>
          <a:xfrm flipV="1">
            <a:off x="815974" y="6238225"/>
            <a:ext cx="4500564" cy="45719"/>
            <a:chOff x="35335" y="-555561"/>
            <a:chExt cx="5151592" cy="555609"/>
          </a:xfrm>
          <a:solidFill>
            <a:schemeClr val="bg1"/>
          </a:solidFill>
        </p:grpSpPr>
        <p:sp>
          <p:nvSpPr>
            <p:cNvPr id="9" name="Rectangle 8">
              <a:extLst>
                <a:ext uri="{FF2B5EF4-FFF2-40B4-BE49-F238E27FC236}">
                  <a16:creationId xmlns:a16="http://schemas.microsoft.com/office/drawing/2014/main" id="{DD679DDB-41A9-9365-91C5-5C162E856A63}"/>
                </a:ext>
              </a:extLst>
            </p:cNvPr>
            <p:cNvSpPr/>
            <p:nvPr userDrawn="1"/>
          </p:nvSpPr>
          <p:spPr>
            <a:xfrm>
              <a:off x="35335" y="-555561"/>
              <a:ext cx="824981" cy="555597"/>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a:p>
          </p:txBody>
        </p:sp>
        <p:sp>
          <p:nvSpPr>
            <p:cNvPr id="10" name="Rectangle 9">
              <a:extLst>
                <a:ext uri="{FF2B5EF4-FFF2-40B4-BE49-F238E27FC236}">
                  <a16:creationId xmlns:a16="http://schemas.microsoft.com/office/drawing/2014/main" id="{7FCCBAB8-DA67-C504-C142-B037883B6B1A}"/>
                </a:ext>
              </a:extLst>
            </p:cNvPr>
            <p:cNvSpPr/>
            <p:nvPr userDrawn="1"/>
          </p:nvSpPr>
          <p:spPr>
            <a:xfrm>
              <a:off x="1065656" y="-555561"/>
              <a:ext cx="1853482" cy="555585"/>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a:p>
          </p:txBody>
        </p:sp>
        <p:sp>
          <p:nvSpPr>
            <p:cNvPr id="12" name="Rectangle 11">
              <a:extLst>
                <a:ext uri="{FF2B5EF4-FFF2-40B4-BE49-F238E27FC236}">
                  <a16:creationId xmlns:a16="http://schemas.microsoft.com/office/drawing/2014/main" id="{E0F25D04-7F80-B0AF-7653-D1AFB15FF058}"/>
                </a:ext>
              </a:extLst>
            </p:cNvPr>
            <p:cNvSpPr/>
            <p:nvPr userDrawn="1"/>
          </p:nvSpPr>
          <p:spPr>
            <a:xfrm>
              <a:off x="3111754" y="-555561"/>
              <a:ext cx="2075173" cy="555609"/>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a:p>
          </p:txBody>
        </p:sp>
      </p:grpSp>
      <p:sp>
        <p:nvSpPr>
          <p:cNvPr id="15" name="Picture Placeholder 14">
            <a:extLst>
              <a:ext uri="{FF2B5EF4-FFF2-40B4-BE49-F238E27FC236}">
                <a16:creationId xmlns:a16="http://schemas.microsoft.com/office/drawing/2014/main" id="{F5E88FDD-0F31-872B-BDE0-BC9B4519557A}"/>
              </a:ext>
            </a:extLst>
          </p:cNvPr>
          <p:cNvSpPr>
            <a:spLocks noGrp="1"/>
          </p:cNvSpPr>
          <p:nvPr>
            <p:ph type="pic" sz="quarter" idx="17"/>
          </p:nvPr>
        </p:nvSpPr>
        <p:spPr>
          <a:xfrm>
            <a:off x="0" y="0"/>
            <a:ext cx="5316538" cy="6858000"/>
          </a:xfrm>
        </p:spPr>
        <p:txBody>
          <a:bodyPr/>
          <a:lstStyle/>
          <a:p>
            <a:endParaRPr lang="en-US"/>
          </a:p>
        </p:txBody>
      </p:sp>
      <p:sp>
        <p:nvSpPr>
          <p:cNvPr id="16" name="Rectangle 15">
            <a:extLst>
              <a:ext uri="{FF2B5EF4-FFF2-40B4-BE49-F238E27FC236}">
                <a16:creationId xmlns:a16="http://schemas.microsoft.com/office/drawing/2014/main" id="{1741C5AC-2A83-09A9-155E-F55C71587227}"/>
              </a:ext>
            </a:extLst>
          </p:cNvPr>
          <p:cNvSpPr/>
          <p:nvPr userDrawn="1"/>
        </p:nvSpPr>
        <p:spPr>
          <a:xfrm>
            <a:off x="8075966" y="-1070925"/>
            <a:ext cx="4116033" cy="89998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
        <p:nvSpPr>
          <p:cNvPr id="17" name="Slide Number Placeholder 2">
            <a:extLst>
              <a:ext uri="{FF2B5EF4-FFF2-40B4-BE49-F238E27FC236}">
                <a16:creationId xmlns:a16="http://schemas.microsoft.com/office/drawing/2014/main" id="{CB98C4E7-5648-69C0-BF91-59338C2260F6}"/>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6E7C94C2-3B85-3680-77AF-9B130184B3FE}"/>
              </a:ext>
            </a:extLst>
          </p:cNvPr>
          <p:cNvGrpSpPr/>
          <p:nvPr userDrawn="1"/>
        </p:nvGrpSpPr>
        <p:grpSpPr>
          <a:xfrm>
            <a:off x="10863102" y="309052"/>
            <a:ext cx="911847" cy="382707"/>
            <a:chOff x="7459170" y="481236"/>
            <a:chExt cx="2697427" cy="1132124"/>
          </a:xfrm>
        </p:grpSpPr>
        <p:sp>
          <p:nvSpPr>
            <p:cNvPr id="3" name="Freeform 2">
              <a:extLst>
                <a:ext uri="{FF2B5EF4-FFF2-40B4-BE49-F238E27FC236}">
                  <a16:creationId xmlns:a16="http://schemas.microsoft.com/office/drawing/2014/main" id="{B8305C9F-D43E-00E3-DF02-276990E672B3}"/>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B8E3BE67-A89D-C28E-570F-B22B7D7A1488}"/>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EFD1A924-7CB5-1A5E-5BEE-34EE022CEE6A}"/>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347D91C7-F652-198C-14F8-F97A8F0D8C3F}"/>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B29A924-63D9-0C53-B374-2C50FCC2029B}"/>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2B58657-22A7-4B89-DF1D-5FFC043A7C27}"/>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F6A3D595-E3E6-4D8B-EEFA-6E66BC561346}"/>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Tree>
    <p:extLst>
      <p:ext uri="{BB962C8B-B14F-4D97-AF65-F5344CB8AC3E}">
        <p14:creationId xmlns:p14="http://schemas.microsoft.com/office/powerpoint/2010/main" val="21179315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ull-out slide">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32EE61A-11F8-AEE3-93E6-5EF2A5853A09}"/>
              </a:ext>
            </a:extLst>
          </p:cNvPr>
          <p:cNvSpPr/>
          <p:nvPr userDrawn="1"/>
        </p:nvSpPr>
        <p:spPr>
          <a:xfrm>
            <a:off x="6695990" y="3788994"/>
            <a:ext cx="5496010" cy="3069006"/>
          </a:xfrm>
          <a:prstGeom prst="rect">
            <a:avLst/>
          </a:prstGeom>
          <a:solidFill>
            <a:srgbClr val="E7E7E8"/>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4" name="Picture Placeholder 40">
            <a:extLst>
              <a:ext uri="{FF2B5EF4-FFF2-40B4-BE49-F238E27FC236}">
                <a16:creationId xmlns:a16="http://schemas.microsoft.com/office/drawing/2014/main" id="{1C302E52-07D0-1F59-60AC-6A2EA40253BC}"/>
              </a:ext>
            </a:extLst>
          </p:cNvPr>
          <p:cNvSpPr>
            <a:spLocks noGrp="1"/>
          </p:cNvSpPr>
          <p:nvPr>
            <p:ph type="pic" sz="quarter" idx="24"/>
          </p:nvPr>
        </p:nvSpPr>
        <p:spPr>
          <a:xfrm>
            <a:off x="0" y="0"/>
            <a:ext cx="12192000" cy="6858001"/>
          </a:xfrm>
          <a:custGeom>
            <a:avLst/>
            <a:gdLst>
              <a:gd name="connsiteX0" fmla="*/ 7211979 w 12192000"/>
              <a:gd name="connsiteY0" fmla="*/ 6858000 h 6858001"/>
              <a:gd name="connsiteX1" fmla="*/ 7663392 w 12192000"/>
              <a:gd name="connsiteY1" fmla="*/ 6858000 h 6858001"/>
              <a:gd name="connsiteX2" fmla="*/ 7663392 w 12192000"/>
              <a:gd name="connsiteY2" fmla="*/ 6858001 h 6858001"/>
              <a:gd name="connsiteX3" fmla="*/ 7211979 w 12192000"/>
              <a:gd name="connsiteY3" fmla="*/ 6858001 h 6858001"/>
              <a:gd name="connsiteX4" fmla="*/ 6929870 w 12192000"/>
              <a:gd name="connsiteY4" fmla="*/ 6858000 h 6858001"/>
              <a:gd name="connsiteX5" fmla="*/ 7110473 w 12192000"/>
              <a:gd name="connsiteY5" fmla="*/ 6858000 h 6858001"/>
              <a:gd name="connsiteX6" fmla="*/ 7110473 w 12192000"/>
              <a:gd name="connsiteY6" fmla="*/ 6858001 h 6858001"/>
              <a:gd name="connsiteX7" fmla="*/ 6929870 w 12192000"/>
              <a:gd name="connsiteY7" fmla="*/ 6858001 h 6858001"/>
              <a:gd name="connsiteX8" fmla="*/ 9887640 w 12192000"/>
              <a:gd name="connsiteY8" fmla="*/ 6379333 h 6858001"/>
              <a:gd name="connsiteX9" fmla="*/ 9989209 w 12192000"/>
              <a:gd name="connsiteY9" fmla="*/ 6379333 h 6858001"/>
              <a:gd name="connsiteX10" fmla="*/ 9989209 w 12192000"/>
              <a:gd name="connsiteY10" fmla="*/ 6618699 h 6858001"/>
              <a:gd name="connsiteX11" fmla="*/ 9887640 w 12192000"/>
              <a:gd name="connsiteY11" fmla="*/ 6618699 h 6858001"/>
              <a:gd name="connsiteX12" fmla="*/ 10114648 w 12192000"/>
              <a:gd name="connsiteY12" fmla="*/ 6139967 h 6858001"/>
              <a:gd name="connsiteX13" fmla="*/ 10295188 w 12192000"/>
              <a:gd name="connsiteY13" fmla="*/ 6139967 h 6858001"/>
              <a:gd name="connsiteX14" fmla="*/ 10295188 w 12192000"/>
              <a:gd name="connsiteY14" fmla="*/ 6379333 h 6858001"/>
              <a:gd name="connsiteX15" fmla="*/ 10114648 w 12192000"/>
              <a:gd name="connsiteY15" fmla="*/ 6379333 h 6858001"/>
              <a:gd name="connsiteX16" fmla="*/ 11616544 w 12192000"/>
              <a:gd name="connsiteY16" fmla="*/ 5663584 h 6858001"/>
              <a:gd name="connsiteX17" fmla="*/ 11781215 w 12192000"/>
              <a:gd name="connsiteY17" fmla="*/ 5663584 h 6858001"/>
              <a:gd name="connsiteX18" fmla="*/ 11781215 w 12192000"/>
              <a:gd name="connsiteY18" fmla="*/ 5900665 h 6858001"/>
              <a:gd name="connsiteX19" fmla="*/ 11616544 w 12192000"/>
              <a:gd name="connsiteY19" fmla="*/ 5900665 h 6858001"/>
              <a:gd name="connsiteX20" fmla="*/ 10408184 w 12192000"/>
              <a:gd name="connsiteY20" fmla="*/ 5424217 h 6858001"/>
              <a:gd name="connsiteX21" fmla="*/ 10408184 w 12192000"/>
              <a:gd name="connsiteY21" fmla="*/ 5663583 h 6858001"/>
              <a:gd name="connsiteX22" fmla="*/ 10588723 w 12192000"/>
              <a:gd name="connsiteY22" fmla="*/ 5663583 h 6858001"/>
              <a:gd name="connsiteX23" fmla="*/ 10588723 w 12192000"/>
              <a:gd name="connsiteY23" fmla="*/ 5424217 h 6858001"/>
              <a:gd name="connsiteX24" fmla="*/ 12191999 w 12192000"/>
              <a:gd name="connsiteY24" fmla="*/ 4945677 h 6858001"/>
              <a:gd name="connsiteX25" fmla="*/ 12192000 w 12192000"/>
              <a:gd name="connsiteY25" fmla="*/ 4945677 h 6858001"/>
              <a:gd name="connsiteX26" fmla="*/ 12192000 w 12192000"/>
              <a:gd name="connsiteY26" fmla="*/ 6854385 h 6858001"/>
              <a:gd name="connsiteX27" fmla="*/ 12191999 w 12192000"/>
              <a:gd name="connsiteY27" fmla="*/ 6854385 h 6858001"/>
              <a:gd name="connsiteX28" fmla="*/ 0 w 12192000"/>
              <a:gd name="connsiteY28" fmla="*/ 0 h 6858001"/>
              <a:gd name="connsiteX29" fmla="*/ 12191999 w 12192000"/>
              <a:gd name="connsiteY29" fmla="*/ 0 h 6858001"/>
              <a:gd name="connsiteX30" fmla="*/ 12191999 w 12192000"/>
              <a:gd name="connsiteY30" fmla="*/ 4945677 h 6858001"/>
              <a:gd name="connsiteX31" fmla="*/ 11781278 w 12192000"/>
              <a:gd name="connsiteY31" fmla="*/ 4945677 h 6858001"/>
              <a:gd name="connsiteX32" fmla="*/ 11781278 w 12192000"/>
              <a:gd name="connsiteY32" fmla="*/ 4945550 h 6858001"/>
              <a:gd name="connsiteX33" fmla="*/ 11781151 w 12192000"/>
              <a:gd name="connsiteY33" fmla="*/ 4945677 h 6858001"/>
              <a:gd name="connsiteX34" fmla="*/ 11781278 w 12192000"/>
              <a:gd name="connsiteY34" fmla="*/ 4945677 h 6858001"/>
              <a:gd name="connsiteX35" fmla="*/ 11781278 w 12192000"/>
              <a:gd name="connsiteY35" fmla="*/ 5184916 h 6858001"/>
              <a:gd name="connsiteX36" fmla="*/ 11961120 w 12192000"/>
              <a:gd name="connsiteY36" fmla="*/ 5184916 h 6858001"/>
              <a:gd name="connsiteX37" fmla="*/ 11961120 w 12192000"/>
              <a:gd name="connsiteY37" fmla="*/ 5424281 h 6858001"/>
              <a:gd name="connsiteX38" fmla="*/ 11592422 w 12192000"/>
              <a:gd name="connsiteY38" fmla="*/ 5424281 h 6858001"/>
              <a:gd name="connsiteX39" fmla="*/ 11592422 w 12192000"/>
              <a:gd name="connsiteY39" fmla="*/ 5184916 h 6858001"/>
              <a:gd name="connsiteX40" fmla="*/ 11141009 w 12192000"/>
              <a:gd name="connsiteY40" fmla="*/ 5184916 h 6858001"/>
              <a:gd name="connsiteX41" fmla="*/ 11141009 w 12192000"/>
              <a:gd name="connsiteY41" fmla="*/ 5424281 h 6858001"/>
              <a:gd name="connsiteX42" fmla="*/ 11024140 w 12192000"/>
              <a:gd name="connsiteY42" fmla="*/ 5424281 h 6858001"/>
              <a:gd name="connsiteX43" fmla="*/ 11024140 w 12192000"/>
              <a:gd name="connsiteY43" fmla="*/ 5184916 h 6858001"/>
              <a:gd name="connsiteX44" fmla="*/ 10922571 w 12192000"/>
              <a:gd name="connsiteY44" fmla="*/ 5184916 h 6858001"/>
              <a:gd name="connsiteX45" fmla="*/ 10922571 w 12192000"/>
              <a:gd name="connsiteY45" fmla="*/ 5424281 h 6858001"/>
              <a:gd name="connsiteX46" fmla="*/ 10690294 w 12192000"/>
              <a:gd name="connsiteY46" fmla="*/ 5424281 h 6858001"/>
              <a:gd name="connsiteX47" fmla="*/ 10690294 w 12192000"/>
              <a:gd name="connsiteY47" fmla="*/ 5663647 h 6858001"/>
              <a:gd name="connsiteX48" fmla="*/ 10805575 w 12192000"/>
              <a:gd name="connsiteY48" fmla="*/ 5663647 h 6858001"/>
              <a:gd name="connsiteX49" fmla="*/ 10805575 w 12192000"/>
              <a:gd name="connsiteY49" fmla="*/ 5900729 h 6858001"/>
              <a:gd name="connsiteX50" fmla="*/ 10536987 w 12192000"/>
              <a:gd name="connsiteY50" fmla="*/ 5900729 h 6858001"/>
              <a:gd name="connsiteX51" fmla="*/ 10536987 w 12192000"/>
              <a:gd name="connsiteY51" fmla="*/ 6140031 h 6858001"/>
              <a:gd name="connsiteX52" fmla="*/ 10435417 w 12192000"/>
              <a:gd name="connsiteY52" fmla="*/ 6140031 h 6858001"/>
              <a:gd name="connsiteX53" fmla="*/ 10435417 w 12192000"/>
              <a:gd name="connsiteY53" fmla="*/ 5900729 h 6858001"/>
              <a:gd name="connsiteX54" fmla="*/ 9984004 w 12192000"/>
              <a:gd name="connsiteY54" fmla="*/ 5900729 h 6858001"/>
              <a:gd name="connsiteX55" fmla="*/ 9984004 w 12192000"/>
              <a:gd name="connsiteY55" fmla="*/ 6140031 h 6858001"/>
              <a:gd name="connsiteX56" fmla="*/ 9882435 w 12192000"/>
              <a:gd name="connsiteY56" fmla="*/ 6140031 h 6858001"/>
              <a:gd name="connsiteX57" fmla="*/ 9882435 w 12192000"/>
              <a:gd name="connsiteY57" fmla="*/ 5900729 h 6858001"/>
              <a:gd name="connsiteX58" fmla="*/ 9701894 w 12192000"/>
              <a:gd name="connsiteY58" fmla="*/ 5900729 h 6858001"/>
              <a:gd name="connsiteX59" fmla="*/ 9701894 w 12192000"/>
              <a:gd name="connsiteY59" fmla="*/ 6379397 h 6858001"/>
              <a:gd name="connsiteX60" fmla="*/ 9409311 w 12192000"/>
              <a:gd name="connsiteY60" fmla="*/ 6379397 h 6858001"/>
              <a:gd name="connsiteX61" fmla="*/ 9409311 w 12192000"/>
              <a:gd name="connsiteY61" fmla="*/ 6140031 h 6858001"/>
              <a:gd name="connsiteX62" fmla="*/ 8957072 w 12192000"/>
              <a:gd name="connsiteY62" fmla="*/ 6140031 h 6858001"/>
              <a:gd name="connsiteX63" fmla="*/ 8957072 w 12192000"/>
              <a:gd name="connsiteY63" fmla="*/ 6379397 h 6858001"/>
              <a:gd name="connsiteX64" fmla="*/ 8505659 w 12192000"/>
              <a:gd name="connsiteY64" fmla="*/ 6379397 h 6858001"/>
              <a:gd name="connsiteX65" fmla="*/ 8505659 w 12192000"/>
              <a:gd name="connsiteY65" fmla="*/ 6618762 h 6858001"/>
              <a:gd name="connsiteX66" fmla="*/ 7764835 w 12192000"/>
              <a:gd name="connsiteY66" fmla="*/ 6618762 h 6858001"/>
              <a:gd name="connsiteX67" fmla="*/ 7764835 w 12192000"/>
              <a:gd name="connsiteY67" fmla="*/ 6854385 h 6858001"/>
              <a:gd name="connsiteX68" fmla="*/ 12191999 w 12192000"/>
              <a:gd name="connsiteY68" fmla="*/ 6854385 h 6858001"/>
              <a:gd name="connsiteX69" fmla="*/ 12191999 w 12192000"/>
              <a:gd name="connsiteY69" fmla="*/ 6858000 h 6858001"/>
              <a:gd name="connsiteX70" fmla="*/ 7663392 w 12192000"/>
              <a:gd name="connsiteY70" fmla="*/ 6858000 h 6858001"/>
              <a:gd name="connsiteX71" fmla="*/ 7663392 w 12192000"/>
              <a:gd name="connsiteY71" fmla="*/ 6854258 h 6858001"/>
              <a:gd name="connsiteX72" fmla="*/ 7663392 w 12192000"/>
              <a:gd name="connsiteY72" fmla="*/ 6618635 h 6858001"/>
              <a:gd name="connsiteX73" fmla="*/ 7211979 w 12192000"/>
              <a:gd name="connsiteY73" fmla="*/ 6618635 h 6858001"/>
              <a:gd name="connsiteX74" fmla="*/ 7211979 w 12192000"/>
              <a:gd name="connsiteY74" fmla="*/ 6854258 h 6858001"/>
              <a:gd name="connsiteX75" fmla="*/ 7211979 w 12192000"/>
              <a:gd name="connsiteY75" fmla="*/ 6858000 h 6858001"/>
              <a:gd name="connsiteX76" fmla="*/ 7110473 w 12192000"/>
              <a:gd name="connsiteY76" fmla="*/ 6858000 h 6858001"/>
              <a:gd name="connsiteX77" fmla="*/ 7110473 w 12192000"/>
              <a:gd name="connsiteY77" fmla="*/ 6854258 h 6858001"/>
              <a:gd name="connsiteX78" fmla="*/ 7110473 w 12192000"/>
              <a:gd name="connsiteY78" fmla="*/ 6618635 h 6858001"/>
              <a:gd name="connsiteX79" fmla="*/ 6929870 w 12192000"/>
              <a:gd name="connsiteY79" fmla="*/ 6618635 h 6858001"/>
              <a:gd name="connsiteX80" fmla="*/ 6929870 w 12192000"/>
              <a:gd name="connsiteY80" fmla="*/ 6854258 h 6858001"/>
              <a:gd name="connsiteX81" fmla="*/ 6929870 w 12192000"/>
              <a:gd name="connsiteY81" fmla="*/ 6858000 h 6858001"/>
              <a:gd name="connsiteX82" fmla="*/ 0 w 12192000"/>
              <a:gd name="connsiteY82"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6858001">
                <a:moveTo>
                  <a:pt x="7211979" y="6858000"/>
                </a:moveTo>
                <a:lnTo>
                  <a:pt x="7663392" y="6858000"/>
                </a:lnTo>
                <a:lnTo>
                  <a:pt x="7663392" y="6858001"/>
                </a:lnTo>
                <a:lnTo>
                  <a:pt x="7211979" y="6858001"/>
                </a:lnTo>
                <a:close/>
                <a:moveTo>
                  <a:pt x="6929870" y="6858000"/>
                </a:moveTo>
                <a:lnTo>
                  <a:pt x="7110473" y="6858000"/>
                </a:lnTo>
                <a:lnTo>
                  <a:pt x="7110473" y="6858001"/>
                </a:lnTo>
                <a:lnTo>
                  <a:pt x="6929870" y="6858001"/>
                </a:lnTo>
                <a:close/>
                <a:moveTo>
                  <a:pt x="9887640" y="6379333"/>
                </a:moveTo>
                <a:lnTo>
                  <a:pt x="9989209" y="6379333"/>
                </a:lnTo>
                <a:lnTo>
                  <a:pt x="9989209" y="6618699"/>
                </a:lnTo>
                <a:lnTo>
                  <a:pt x="9887640" y="6618699"/>
                </a:lnTo>
                <a:close/>
                <a:moveTo>
                  <a:pt x="10114648" y="6139967"/>
                </a:moveTo>
                <a:lnTo>
                  <a:pt x="10295188" y="6139967"/>
                </a:lnTo>
                <a:lnTo>
                  <a:pt x="10295188" y="6379333"/>
                </a:lnTo>
                <a:lnTo>
                  <a:pt x="10114648" y="6379333"/>
                </a:lnTo>
                <a:close/>
                <a:moveTo>
                  <a:pt x="11616544" y="5663584"/>
                </a:moveTo>
                <a:lnTo>
                  <a:pt x="11781215" y="5663584"/>
                </a:lnTo>
                <a:lnTo>
                  <a:pt x="11781215" y="5900665"/>
                </a:lnTo>
                <a:lnTo>
                  <a:pt x="11616544" y="5900665"/>
                </a:lnTo>
                <a:close/>
                <a:moveTo>
                  <a:pt x="10408184" y="5424217"/>
                </a:moveTo>
                <a:lnTo>
                  <a:pt x="10408184" y="5663583"/>
                </a:lnTo>
                <a:lnTo>
                  <a:pt x="10588723" y="5663583"/>
                </a:lnTo>
                <a:lnTo>
                  <a:pt x="10588723" y="5424217"/>
                </a:lnTo>
                <a:close/>
                <a:moveTo>
                  <a:pt x="12191999" y="4945677"/>
                </a:moveTo>
                <a:lnTo>
                  <a:pt x="12192000" y="4945677"/>
                </a:lnTo>
                <a:lnTo>
                  <a:pt x="12192000" y="6854385"/>
                </a:lnTo>
                <a:lnTo>
                  <a:pt x="12191999" y="6854385"/>
                </a:lnTo>
                <a:close/>
                <a:moveTo>
                  <a:pt x="0" y="0"/>
                </a:moveTo>
                <a:lnTo>
                  <a:pt x="12191999" y="0"/>
                </a:lnTo>
                <a:lnTo>
                  <a:pt x="12191999" y="4945677"/>
                </a:lnTo>
                <a:lnTo>
                  <a:pt x="11781278" y="4945677"/>
                </a:lnTo>
                <a:lnTo>
                  <a:pt x="11781278" y="4945550"/>
                </a:lnTo>
                <a:lnTo>
                  <a:pt x="11781151" y="4945677"/>
                </a:lnTo>
                <a:lnTo>
                  <a:pt x="11781278" y="4945677"/>
                </a:lnTo>
                <a:lnTo>
                  <a:pt x="11781278" y="5184916"/>
                </a:lnTo>
                <a:lnTo>
                  <a:pt x="11961120" y="5184916"/>
                </a:lnTo>
                <a:lnTo>
                  <a:pt x="11961120" y="5424281"/>
                </a:lnTo>
                <a:lnTo>
                  <a:pt x="11592422" y="5424281"/>
                </a:lnTo>
                <a:lnTo>
                  <a:pt x="11592422" y="5184916"/>
                </a:lnTo>
                <a:lnTo>
                  <a:pt x="11141009" y="5184916"/>
                </a:lnTo>
                <a:lnTo>
                  <a:pt x="11141009" y="5424281"/>
                </a:lnTo>
                <a:lnTo>
                  <a:pt x="11024140" y="5424281"/>
                </a:lnTo>
                <a:lnTo>
                  <a:pt x="11024140" y="5184916"/>
                </a:lnTo>
                <a:lnTo>
                  <a:pt x="10922571" y="5184916"/>
                </a:lnTo>
                <a:lnTo>
                  <a:pt x="10922571" y="5424281"/>
                </a:lnTo>
                <a:lnTo>
                  <a:pt x="10690294" y="5424281"/>
                </a:lnTo>
                <a:lnTo>
                  <a:pt x="10690294" y="5663647"/>
                </a:lnTo>
                <a:lnTo>
                  <a:pt x="10805575" y="5663647"/>
                </a:lnTo>
                <a:lnTo>
                  <a:pt x="10805575" y="5900729"/>
                </a:lnTo>
                <a:lnTo>
                  <a:pt x="10536987" y="5900729"/>
                </a:lnTo>
                <a:lnTo>
                  <a:pt x="10536987" y="6140031"/>
                </a:lnTo>
                <a:lnTo>
                  <a:pt x="10435417" y="6140031"/>
                </a:lnTo>
                <a:lnTo>
                  <a:pt x="10435417" y="5900729"/>
                </a:lnTo>
                <a:lnTo>
                  <a:pt x="9984004" y="5900729"/>
                </a:lnTo>
                <a:lnTo>
                  <a:pt x="9984004" y="6140031"/>
                </a:lnTo>
                <a:lnTo>
                  <a:pt x="9882435" y="6140031"/>
                </a:lnTo>
                <a:lnTo>
                  <a:pt x="9882435" y="5900729"/>
                </a:lnTo>
                <a:lnTo>
                  <a:pt x="9701894" y="5900729"/>
                </a:lnTo>
                <a:lnTo>
                  <a:pt x="9701894" y="6379397"/>
                </a:lnTo>
                <a:lnTo>
                  <a:pt x="9409311" y="6379397"/>
                </a:lnTo>
                <a:lnTo>
                  <a:pt x="9409311" y="6140031"/>
                </a:lnTo>
                <a:lnTo>
                  <a:pt x="8957072" y="6140031"/>
                </a:lnTo>
                <a:lnTo>
                  <a:pt x="8957072" y="6379397"/>
                </a:lnTo>
                <a:lnTo>
                  <a:pt x="8505659" y="6379397"/>
                </a:lnTo>
                <a:lnTo>
                  <a:pt x="8505659" y="6618762"/>
                </a:lnTo>
                <a:lnTo>
                  <a:pt x="7764835" y="6618762"/>
                </a:lnTo>
                <a:lnTo>
                  <a:pt x="7764835" y="6854385"/>
                </a:lnTo>
                <a:lnTo>
                  <a:pt x="12191999" y="6854385"/>
                </a:lnTo>
                <a:lnTo>
                  <a:pt x="12191999" y="6858000"/>
                </a:lnTo>
                <a:lnTo>
                  <a:pt x="7663392" y="6858000"/>
                </a:lnTo>
                <a:lnTo>
                  <a:pt x="7663392" y="6854258"/>
                </a:lnTo>
                <a:lnTo>
                  <a:pt x="7663392" y="6618635"/>
                </a:lnTo>
                <a:lnTo>
                  <a:pt x="7211979" y="6618635"/>
                </a:lnTo>
                <a:lnTo>
                  <a:pt x="7211979" y="6854258"/>
                </a:lnTo>
                <a:lnTo>
                  <a:pt x="7211979" y="6858000"/>
                </a:lnTo>
                <a:lnTo>
                  <a:pt x="7110473" y="6858000"/>
                </a:lnTo>
                <a:lnTo>
                  <a:pt x="7110473" y="6854258"/>
                </a:lnTo>
                <a:lnTo>
                  <a:pt x="7110473" y="6618635"/>
                </a:lnTo>
                <a:lnTo>
                  <a:pt x="6929870" y="6618635"/>
                </a:lnTo>
                <a:lnTo>
                  <a:pt x="6929870" y="6854258"/>
                </a:lnTo>
                <a:lnTo>
                  <a:pt x="6929870" y="6858000"/>
                </a:lnTo>
                <a:lnTo>
                  <a:pt x="0" y="6858000"/>
                </a:lnTo>
                <a:close/>
              </a:path>
            </a:pathLst>
          </a:custGeom>
          <a:solidFill>
            <a:srgbClr val="CFD0D1"/>
          </a:solidFill>
        </p:spPr>
        <p:txBody>
          <a:bodyPr wrap="square">
            <a:noAutofit/>
          </a:bodyPr>
          <a:lstStyle>
            <a:lvl1pPr algn="l">
              <a:defRPr/>
            </a:lvl1pPr>
          </a:lstStyle>
          <a:p>
            <a:endParaRPr lang="en-US"/>
          </a:p>
        </p:txBody>
      </p:sp>
      <p:sp>
        <p:nvSpPr>
          <p:cNvPr id="15" name="Title Placeholder 13">
            <a:extLst>
              <a:ext uri="{FF2B5EF4-FFF2-40B4-BE49-F238E27FC236}">
                <a16:creationId xmlns:a16="http://schemas.microsoft.com/office/drawing/2014/main" id="{DC3B6FE6-7FB7-7E8B-8DEF-901D173E82FB}"/>
              </a:ext>
            </a:extLst>
          </p:cNvPr>
          <p:cNvSpPr>
            <a:spLocks noGrp="1"/>
          </p:cNvSpPr>
          <p:nvPr>
            <p:ph type="title" hasCustomPrompt="1"/>
          </p:nvPr>
        </p:nvSpPr>
        <p:spPr>
          <a:xfrm>
            <a:off x="846636" y="803982"/>
            <a:ext cx="5189040" cy="5015069"/>
          </a:xfrm>
          <a:prstGeom prst="rect">
            <a:avLst/>
          </a:prstGeom>
          <a:solidFill>
            <a:schemeClr val="tx1"/>
          </a:solidFill>
        </p:spPr>
        <p:txBody>
          <a:bodyPr vert="horz" wrap="square" lIns="180000" tIns="144000" rIns="180000" bIns="144000" rtlCol="0" anchor="ctr" anchorCtr="0">
            <a:noAutofit/>
          </a:bodyPr>
          <a:lstStyle>
            <a:lvl1pPr>
              <a:defRPr>
                <a:solidFill>
                  <a:schemeClr val="bg1"/>
                </a:solidFill>
              </a:defRPr>
            </a:lvl1pPr>
          </a:lstStyle>
          <a:p>
            <a:r>
              <a:rPr lang="en-US"/>
              <a:t>Pull-out slide</a:t>
            </a:r>
            <a:endParaRPr lang="en-GB"/>
          </a:p>
        </p:txBody>
      </p:sp>
      <p:sp>
        <p:nvSpPr>
          <p:cNvPr id="7" name="Slide Number Placeholder 2">
            <a:extLst>
              <a:ext uri="{FF2B5EF4-FFF2-40B4-BE49-F238E27FC236}">
                <a16:creationId xmlns:a16="http://schemas.microsoft.com/office/drawing/2014/main" id="{2B8BB10B-25DF-C5D5-F8A9-47049E0C9E3E}"/>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40408194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Biog x 2">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CAC07C09-AD62-3B76-AF9C-12BEAC1ED8A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25" name="Rectangle 24">
            <a:extLst>
              <a:ext uri="{FF2B5EF4-FFF2-40B4-BE49-F238E27FC236}">
                <a16:creationId xmlns:a16="http://schemas.microsoft.com/office/drawing/2014/main" id="{73B53081-2F82-C255-DE2D-C94568285F6B}"/>
              </a:ext>
            </a:extLst>
          </p:cNvPr>
          <p:cNvSpPr/>
          <p:nvPr userDrawn="1"/>
        </p:nvSpPr>
        <p:spPr>
          <a:xfrm>
            <a:off x="812006" y="3535491"/>
            <a:ext cx="5230994" cy="2713461"/>
          </a:xfrm>
          <a:prstGeom prst="rect">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26" name="Rectangle 25">
            <a:extLst>
              <a:ext uri="{FF2B5EF4-FFF2-40B4-BE49-F238E27FC236}">
                <a16:creationId xmlns:a16="http://schemas.microsoft.com/office/drawing/2014/main" id="{8C543281-E189-AA22-7F55-BCDC64F3F998}"/>
              </a:ext>
            </a:extLst>
          </p:cNvPr>
          <p:cNvSpPr/>
          <p:nvPr userDrawn="1"/>
        </p:nvSpPr>
        <p:spPr>
          <a:xfrm>
            <a:off x="6210783" y="3530368"/>
            <a:ext cx="5230994" cy="2713461"/>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18479" cy="553998"/>
          </a:xfrm>
          <a:prstGeom prst="rect">
            <a:avLst/>
          </a:prstGeom>
        </p:spPr>
        <p:txBody>
          <a:bodyPr vert="horz" wrap="square" lIns="0" tIns="0" rIns="0" bIns="0" rtlCol="0" anchor="t" anchorCtr="0">
            <a:spAutoFit/>
          </a:bodyPr>
          <a:lstStyle>
            <a:lvl1pPr>
              <a:defRPr/>
            </a:lvl1pPr>
          </a:lstStyle>
          <a:p>
            <a:r>
              <a:rPr lang="en-US"/>
              <a:t>Biography slide x 2</a:t>
            </a:r>
            <a:endParaRPr lang="en-GB"/>
          </a:p>
        </p:txBody>
      </p:sp>
      <p:sp>
        <p:nvSpPr>
          <p:cNvPr id="11" name="Picture Placeholder 3">
            <a:extLst>
              <a:ext uri="{FF2B5EF4-FFF2-40B4-BE49-F238E27FC236}">
                <a16:creationId xmlns:a16="http://schemas.microsoft.com/office/drawing/2014/main" id="{F3288F5F-2979-E222-A09C-51ED82E8C738}"/>
              </a:ext>
            </a:extLst>
          </p:cNvPr>
          <p:cNvSpPr>
            <a:spLocks noGrp="1"/>
          </p:cNvSpPr>
          <p:nvPr>
            <p:ph type="pic" sz="quarter" idx="15"/>
          </p:nvPr>
        </p:nvSpPr>
        <p:spPr>
          <a:xfrm>
            <a:off x="815976" y="1881190"/>
            <a:ext cx="1654301" cy="1654301"/>
          </a:xfrm>
          <a:prstGeom prst="rect">
            <a:avLst/>
          </a:prstGeom>
          <a:solidFill>
            <a:srgbClr val="E7E7E8"/>
          </a:solidFill>
        </p:spPr>
        <p:txBody>
          <a:bodyPr lIns="72000" tIns="72000" rIns="72000"/>
          <a:lstStyle/>
          <a:p>
            <a:r>
              <a:rPr lang="en-US"/>
              <a:t>Click icon to add picture</a:t>
            </a:r>
            <a:endParaRPr lang="en-GB"/>
          </a:p>
        </p:txBody>
      </p:sp>
      <p:sp>
        <p:nvSpPr>
          <p:cNvPr id="3" name="Text Placeholder 2">
            <a:extLst>
              <a:ext uri="{FF2B5EF4-FFF2-40B4-BE49-F238E27FC236}">
                <a16:creationId xmlns:a16="http://schemas.microsoft.com/office/drawing/2014/main" id="{5623CA4F-526E-ABE4-FB78-11EA916026D8}"/>
              </a:ext>
            </a:extLst>
          </p:cNvPr>
          <p:cNvSpPr>
            <a:spLocks noGrp="1"/>
          </p:cNvSpPr>
          <p:nvPr>
            <p:ph type="body" sz="quarter" idx="10" hasCustomPrompt="1"/>
          </p:nvPr>
        </p:nvSpPr>
        <p:spPr>
          <a:xfrm>
            <a:off x="927994" y="4314517"/>
            <a:ext cx="4979264" cy="1820334"/>
          </a:xfrm>
          <a:prstGeom prst="rect">
            <a:avLst/>
          </a:prstGeom>
          <a:noFill/>
        </p:spPr>
        <p:txBody>
          <a:bodyPr lIns="0" tIns="36000" rIns="0" bIns="0"/>
          <a:lstStyle>
            <a:lvl1pPr>
              <a:spcBef>
                <a:spcPts val="600"/>
              </a:spcBef>
              <a:spcAft>
                <a:spcPts val="0"/>
              </a:spcAft>
              <a:defRPr sz="1200">
                <a:solidFill>
                  <a:schemeClr val="bg1"/>
                </a:solidFill>
              </a:defRPr>
            </a:lvl1pPr>
            <a:lvl2pPr marL="180000" indent="-180000">
              <a:spcBef>
                <a:spcPts val="600"/>
              </a:spcBef>
              <a:spcAft>
                <a:spcPts val="0"/>
              </a:spcAft>
              <a:buFont typeface="Wingdings" panose="05000000000000000000" pitchFamily="2" charset="2"/>
              <a:buChar char="§"/>
              <a:defRPr sz="1200">
                <a:solidFill>
                  <a:schemeClr val="bg1"/>
                </a:solidFill>
              </a:defRPr>
            </a:lvl2pPr>
            <a:lvl3pPr>
              <a:spcBef>
                <a:spcPts val="600"/>
              </a:spcBef>
              <a:spcAft>
                <a:spcPts val="0"/>
              </a:spcAft>
              <a:defRPr sz="12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7" name="Text Placeholder 7">
            <a:extLst>
              <a:ext uri="{FF2B5EF4-FFF2-40B4-BE49-F238E27FC236}">
                <a16:creationId xmlns:a16="http://schemas.microsoft.com/office/drawing/2014/main" id="{420D8522-F614-29DC-EEF5-B7E3296212DF}"/>
              </a:ext>
            </a:extLst>
          </p:cNvPr>
          <p:cNvSpPr>
            <a:spLocks noGrp="1"/>
          </p:cNvSpPr>
          <p:nvPr>
            <p:ph type="body" sz="quarter" idx="19" hasCustomPrompt="1"/>
          </p:nvPr>
        </p:nvSpPr>
        <p:spPr>
          <a:xfrm>
            <a:off x="937871" y="3669290"/>
            <a:ext cx="4979264" cy="306502"/>
          </a:xfrm>
        </p:spPr>
        <p:txBody>
          <a:bodyPr/>
          <a:lstStyle>
            <a:lvl1pPr>
              <a:spcBef>
                <a:spcPts val="0"/>
              </a:spcBef>
              <a:defRPr sz="1800" b="1">
                <a:solidFill>
                  <a:schemeClr val="bg1"/>
                </a:solidFill>
                <a:latin typeface="+mn-lt"/>
              </a:defRPr>
            </a:lvl1pPr>
          </a:lstStyle>
          <a:p>
            <a:pPr lvl="0"/>
            <a:r>
              <a:rPr lang="en-US"/>
              <a:t>Name</a:t>
            </a:r>
          </a:p>
        </p:txBody>
      </p:sp>
      <p:sp>
        <p:nvSpPr>
          <p:cNvPr id="8" name="Picture Placeholder 3">
            <a:extLst>
              <a:ext uri="{FF2B5EF4-FFF2-40B4-BE49-F238E27FC236}">
                <a16:creationId xmlns:a16="http://schemas.microsoft.com/office/drawing/2014/main" id="{CBDE7D5B-1889-1B13-420A-69689E25E81E}"/>
              </a:ext>
            </a:extLst>
          </p:cNvPr>
          <p:cNvSpPr>
            <a:spLocks noGrp="1"/>
          </p:cNvSpPr>
          <p:nvPr>
            <p:ph type="pic" sz="quarter" idx="20"/>
          </p:nvPr>
        </p:nvSpPr>
        <p:spPr>
          <a:xfrm>
            <a:off x="6216651" y="1883882"/>
            <a:ext cx="1654301" cy="1654301"/>
          </a:xfrm>
          <a:prstGeom prst="rect">
            <a:avLst/>
          </a:prstGeom>
          <a:solidFill>
            <a:srgbClr val="E7E7E8"/>
          </a:solidFill>
        </p:spPr>
        <p:txBody>
          <a:bodyPr lIns="72000" tIns="72000" rIns="72000"/>
          <a:lstStyle/>
          <a:p>
            <a:r>
              <a:rPr lang="en-US"/>
              <a:t>Click icon to add picture</a:t>
            </a:r>
            <a:endParaRPr lang="en-GB"/>
          </a:p>
        </p:txBody>
      </p:sp>
      <p:sp>
        <p:nvSpPr>
          <p:cNvPr id="13" name="Text Placeholder 7">
            <a:extLst>
              <a:ext uri="{FF2B5EF4-FFF2-40B4-BE49-F238E27FC236}">
                <a16:creationId xmlns:a16="http://schemas.microsoft.com/office/drawing/2014/main" id="{42E2E00B-8604-C43A-05F7-F0787AB3162D}"/>
              </a:ext>
            </a:extLst>
          </p:cNvPr>
          <p:cNvSpPr>
            <a:spLocks noGrp="1"/>
          </p:cNvSpPr>
          <p:nvPr>
            <p:ph type="body" sz="quarter" idx="22" hasCustomPrompt="1"/>
          </p:nvPr>
        </p:nvSpPr>
        <p:spPr>
          <a:xfrm>
            <a:off x="937871" y="3991903"/>
            <a:ext cx="4979264" cy="306502"/>
          </a:xfrm>
        </p:spPr>
        <p:txBody>
          <a:bodyPr/>
          <a:lstStyle>
            <a:lvl1pPr>
              <a:spcBef>
                <a:spcPts val="0"/>
              </a:spcBef>
              <a:defRPr sz="1400" b="0">
                <a:solidFill>
                  <a:schemeClr val="bg1"/>
                </a:solidFill>
                <a:latin typeface="+mn-lt"/>
              </a:defRPr>
            </a:lvl1pPr>
          </a:lstStyle>
          <a:p>
            <a:pPr lvl="0"/>
            <a:r>
              <a:rPr lang="en-US"/>
              <a:t>Title</a:t>
            </a:r>
          </a:p>
        </p:txBody>
      </p:sp>
      <p:sp>
        <p:nvSpPr>
          <p:cNvPr id="14" name="Text Placeholder 2">
            <a:extLst>
              <a:ext uri="{FF2B5EF4-FFF2-40B4-BE49-F238E27FC236}">
                <a16:creationId xmlns:a16="http://schemas.microsoft.com/office/drawing/2014/main" id="{C0691BEB-EF61-2375-E286-74E8736A6EF0}"/>
              </a:ext>
            </a:extLst>
          </p:cNvPr>
          <p:cNvSpPr>
            <a:spLocks noGrp="1"/>
          </p:cNvSpPr>
          <p:nvPr>
            <p:ph type="body" sz="quarter" idx="23" hasCustomPrompt="1"/>
          </p:nvPr>
        </p:nvSpPr>
        <p:spPr>
          <a:xfrm>
            <a:off x="6326771" y="4314223"/>
            <a:ext cx="4979265" cy="1820334"/>
          </a:xfrm>
          <a:prstGeom prst="rect">
            <a:avLst/>
          </a:prstGeom>
          <a:noFill/>
        </p:spPr>
        <p:txBody>
          <a:bodyPr lIns="0" tIns="36000" rIns="0" bIns="0"/>
          <a:lstStyle>
            <a:lvl1pPr>
              <a:spcBef>
                <a:spcPts val="600"/>
              </a:spcBef>
              <a:spcAft>
                <a:spcPts val="0"/>
              </a:spcAft>
              <a:defRPr sz="1200">
                <a:solidFill>
                  <a:schemeClr val="bg1"/>
                </a:solidFill>
              </a:defRPr>
            </a:lvl1pPr>
            <a:lvl2pPr marL="180000" indent="-180000">
              <a:spcBef>
                <a:spcPts val="600"/>
              </a:spcBef>
              <a:spcAft>
                <a:spcPts val="0"/>
              </a:spcAft>
              <a:buFont typeface="Wingdings" panose="05000000000000000000" pitchFamily="2" charset="2"/>
              <a:buChar char="§"/>
              <a:defRPr sz="1200">
                <a:solidFill>
                  <a:schemeClr val="bg1"/>
                </a:solidFill>
              </a:defRPr>
            </a:lvl2pPr>
            <a:lvl3pPr>
              <a:spcBef>
                <a:spcPts val="600"/>
              </a:spcBef>
              <a:spcAft>
                <a:spcPts val="0"/>
              </a:spcAft>
              <a:defRPr sz="12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22" name="Text Placeholder 7">
            <a:extLst>
              <a:ext uri="{FF2B5EF4-FFF2-40B4-BE49-F238E27FC236}">
                <a16:creationId xmlns:a16="http://schemas.microsoft.com/office/drawing/2014/main" id="{8846313C-41CC-13A3-EA12-559355AD03D5}"/>
              </a:ext>
            </a:extLst>
          </p:cNvPr>
          <p:cNvSpPr>
            <a:spLocks noGrp="1"/>
          </p:cNvSpPr>
          <p:nvPr>
            <p:ph type="body" sz="quarter" idx="24" hasCustomPrompt="1"/>
          </p:nvPr>
        </p:nvSpPr>
        <p:spPr>
          <a:xfrm>
            <a:off x="6336648" y="3668996"/>
            <a:ext cx="4979265" cy="306502"/>
          </a:xfrm>
        </p:spPr>
        <p:txBody>
          <a:bodyPr/>
          <a:lstStyle>
            <a:lvl1pPr>
              <a:spcBef>
                <a:spcPts val="0"/>
              </a:spcBef>
              <a:defRPr sz="1800" b="1">
                <a:solidFill>
                  <a:schemeClr val="bg1"/>
                </a:solidFill>
                <a:latin typeface="+mn-lt"/>
              </a:defRPr>
            </a:lvl1pPr>
          </a:lstStyle>
          <a:p>
            <a:pPr lvl="0"/>
            <a:r>
              <a:rPr lang="en-US"/>
              <a:t>Name</a:t>
            </a:r>
          </a:p>
        </p:txBody>
      </p:sp>
      <p:sp>
        <p:nvSpPr>
          <p:cNvPr id="23" name="Text Placeholder 7">
            <a:extLst>
              <a:ext uri="{FF2B5EF4-FFF2-40B4-BE49-F238E27FC236}">
                <a16:creationId xmlns:a16="http://schemas.microsoft.com/office/drawing/2014/main" id="{E319DBA5-E17C-7BCD-7D57-C01BCEC75E4E}"/>
              </a:ext>
            </a:extLst>
          </p:cNvPr>
          <p:cNvSpPr>
            <a:spLocks noGrp="1"/>
          </p:cNvSpPr>
          <p:nvPr>
            <p:ph type="body" sz="quarter" idx="25" hasCustomPrompt="1"/>
          </p:nvPr>
        </p:nvSpPr>
        <p:spPr>
          <a:xfrm>
            <a:off x="6336648" y="3991609"/>
            <a:ext cx="4979265" cy="306502"/>
          </a:xfrm>
        </p:spPr>
        <p:txBody>
          <a:bodyPr/>
          <a:lstStyle>
            <a:lvl1pPr>
              <a:spcBef>
                <a:spcPts val="0"/>
              </a:spcBef>
              <a:defRPr sz="1400" b="0">
                <a:solidFill>
                  <a:schemeClr val="bg1"/>
                </a:solidFill>
                <a:latin typeface="+mn-lt"/>
              </a:defRPr>
            </a:lvl1pPr>
          </a:lstStyle>
          <a:p>
            <a:pPr lvl="0"/>
            <a:r>
              <a:rPr lang="en-US"/>
              <a:t>Title</a:t>
            </a:r>
          </a:p>
        </p:txBody>
      </p:sp>
      <p:sp>
        <p:nvSpPr>
          <p:cNvPr id="4" name="Text Placeholder 5">
            <a:extLst>
              <a:ext uri="{FF2B5EF4-FFF2-40B4-BE49-F238E27FC236}">
                <a16:creationId xmlns:a16="http://schemas.microsoft.com/office/drawing/2014/main" id="{C841AE84-8F1F-58E4-9311-DB80BAE586C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7" name="Slide Number Placeholder 2">
            <a:extLst>
              <a:ext uri="{FF2B5EF4-FFF2-40B4-BE49-F238E27FC236}">
                <a16:creationId xmlns:a16="http://schemas.microsoft.com/office/drawing/2014/main" id="{3F08B53F-89EF-8F8C-B47F-30CEF0959AA0}"/>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725DF649-090C-9CF5-F0EF-456D11A3C4BD}"/>
              </a:ext>
            </a:extLst>
          </p:cNvPr>
          <p:cNvGrpSpPr/>
          <p:nvPr userDrawn="1"/>
        </p:nvGrpSpPr>
        <p:grpSpPr>
          <a:xfrm>
            <a:off x="10863102" y="309052"/>
            <a:ext cx="911847" cy="382707"/>
            <a:chOff x="7459170" y="481236"/>
            <a:chExt cx="2697427" cy="1132124"/>
          </a:xfrm>
        </p:grpSpPr>
        <p:sp>
          <p:nvSpPr>
            <p:cNvPr id="10" name="Freeform 9">
              <a:extLst>
                <a:ext uri="{FF2B5EF4-FFF2-40B4-BE49-F238E27FC236}">
                  <a16:creationId xmlns:a16="http://schemas.microsoft.com/office/drawing/2014/main" id="{FB727BB8-A48D-9EC2-1B76-80BA5FE8AFF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7B88DEB-AD72-295E-BD50-813E11E3DF1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ACD106FC-FE24-446E-FEC4-2A813E90309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C7D8246-B9D9-CBC0-532F-100EB3E4DB79}"/>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ED9999D-6C0D-C0D3-E74B-CFBF0127C1F9}"/>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349C686-6DE5-8F62-CA91-3075EDA8E923}"/>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60E6F25B-7DA5-C2AF-AEB1-A35591EC13CC}"/>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27" name="Rectangle 26">
            <a:extLst>
              <a:ext uri="{FF2B5EF4-FFF2-40B4-BE49-F238E27FC236}">
                <a16:creationId xmlns:a16="http://schemas.microsoft.com/office/drawing/2014/main" id="{206F0213-3D9E-4CB5-47E5-E35E803BB707}"/>
              </a:ext>
            </a:extLst>
          </p:cNvPr>
          <p:cNvSpPr/>
          <p:nvPr userDrawn="1"/>
        </p:nvSpPr>
        <p:spPr>
          <a:xfrm>
            <a:off x="8087661" y="-1148427"/>
            <a:ext cx="4116033" cy="108990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Colored boxes are fixed </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Tree>
    <p:extLst>
      <p:ext uri="{BB962C8B-B14F-4D97-AF65-F5344CB8AC3E}">
        <p14:creationId xmlns:p14="http://schemas.microsoft.com/office/powerpoint/2010/main" val="37555554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wo columns">
    <p:spTree>
      <p:nvGrpSpPr>
        <p:cNvPr id="1" name=""/>
        <p:cNvGrpSpPr/>
        <p:nvPr/>
      </p:nvGrpSpPr>
      <p:grpSpPr>
        <a:xfrm>
          <a:off x="0" y="0"/>
          <a:ext cx="0" cy="0"/>
          <a:chOff x="0" y="0"/>
          <a:chExt cx="0" cy="0"/>
        </a:xfrm>
      </p:grpSpPr>
      <p:pic>
        <p:nvPicPr>
          <p:cNvPr id="40" name="Graphic 39">
            <a:extLst>
              <a:ext uri="{FF2B5EF4-FFF2-40B4-BE49-F238E27FC236}">
                <a16:creationId xmlns:a16="http://schemas.microsoft.com/office/drawing/2014/main" id="{E393C836-72F1-4B4C-CDB2-A65939871B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20376" cy="553998"/>
          </a:xfrm>
          <a:prstGeom prst="rect">
            <a:avLst/>
          </a:prstGeom>
        </p:spPr>
        <p:txBody>
          <a:bodyPr vert="horz" wrap="square" lIns="0" tIns="0" rIns="0" bIns="0" rtlCol="0" anchor="t" anchorCtr="0">
            <a:spAutoFit/>
          </a:bodyPr>
          <a:lstStyle>
            <a:lvl1pPr>
              <a:defRPr/>
            </a:lvl1pPr>
          </a:lstStyle>
          <a:p>
            <a:r>
              <a:rPr lang="en-US"/>
              <a:t>Biography slide x 3</a:t>
            </a:r>
            <a:endParaRPr lang="en-GB"/>
          </a:p>
        </p:txBody>
      </p:sp>
      <p:sp>
        <p:nvSpPr>
          <p:cNvPr id="11" name="Picture Placeholder 3">
            <a:extLst>
              <a:ext uri="{FF2B5EF4-FFF2-40B4-BE49-F238E27FC236}">
                <a16:creationId xmlns:a16="http://schemas.microsoft.com/office/drawing/2014/main" id="{F3288F5F-2979-E222-A09C-51ED82E8C738}"/>
              </a:ext>
            </a:extLst>
          </p:cNvPr>
          <p:cNvSpPr>
            <a:spLocks noGrp="1"/>
          </p:cNvSpPr>
          <p:nvPr>
            <p:ph type="pic" sz="quarter" idx="15"/>
          </p:nvPr>
        </p:nvSpPr>
        <p:spPr>
          <a:xfrm>
            <a:off x="801456" y="1869026"/>
            <a:ext cx="1677987" cy="1677987"/>
          </a:xfrm>
          <a:prstGeom prst="rect">
            <a:avLst/>
          </a:prstGeom>
          <a:solidFill>
            <a:srgbClr val="E7E7E8"/>
          </a:solidFill>
        </p:spPr>
        <p:txBody>
          <a:bodyPr lIns="72000" tIns="72000" rIns="72000"/>
          <a:lstStyle/>
          <a:p>
            <a:r>
              <a:rPr lang="en-US"/>
              <a:t>Click icon to add picture</a:t>
            </a:r>
            <a:endParaRPr lang="en-GB"/>
          </a:p>
        </p:txBody>
      </p:sp>
      <p:sp>
        <p:nvSpPr>
          <p:cNvPr id="12" name="Picture Placeholder 3">
            <a:extLst>
              <a:ext uri="{FF2B5EF4-FFF2-40B4-BE49-F238E27FC236}">
                <a16:creationId xmlns:a16="http://schemas.microsoft.com/office/drawing/2014/main" id="{9D2D943A-2A3F-A714-65E3-EFFAF5FD67E2}"/>
              </a:ext>
            </a:extLst>
          </p:cNvPr>
          <p:cNvSpPr>
            <a:spLocks noGrp="1"/>
          </p:cNvSpPr>
          <p:nvPr>
            <p:ph type="pic" sz="quarter" idx="16"/>
          </p:nvPr>
        </p:nvSpPr>
        <p:spPr>
          <a:xfrm>
            <a:off x="4389446" y="1868653"/>
            <a:ext cx="1677987" cy="1677987"/>
          </a:xfrm>
          <a:prstGeom prst="rect">
            <a:avLst/>
          </a:prstGeom>
          <a:solidFill>
            <a:srgbClr val="E7E7E8"/>
          </a:solidFill>
        </p:spPr>
        <p:txBody>
          <a:bodyPr lIns="72000" tIns="72000" rIns="72000"/>
          <a:lstStyle/>
          <a:p>
            <a:r>
              <a:rPr lang="en-US"/>
              <a:t>Click icon to add picture</a:t>
            </a:r>
            <a:endParaRPr lang="en-GB"/>
          </a:p>
        </p:txBody>
      </p:sp>
      <p:sp>
        <p:nvSpPr>
          <p:cNvPr id="15" name="Picture Placeholder 3">
            <a:extLst>
              <a:ext uri="{FF2B5EF4-FFF2-40B4-BE49-F238E27FC236}">
                <a16:creationId xmlns:a16="http://schemas.microsoft.com/office/drawing/2014/main" id="{32D8EFD6-31C0-8134-4FD0-C4ECA2C16AAF}"/>
              </a:ext>
            </a:extLst>
          </p:cNvPr>
          <p:cNvSpPr>
            <a:spLocks noGrp="1"/>
          </p:cNvSpPr>
          <p:nvPr>
            <p:ph type="pic" sz="quarter" idx="18"/>
          </p:nvPr>
        </p:nvSpPr>
        <p:spPr>
          <a:xfrm>
            <a:off x="8013407" y="1869026"/>
            <a:ext cx="1677987" cy="1677987"/>
          </a:xfrm>
          <a:prstGeom prst="rect">
            <a:avLst/>
          </a:prstGeom>
          <a:solidFill>
            <a:srgbClr val="E7E7E8"/>
          </a:solidFill>
        </p:spPr>
        <p:txBody>
          <a:bodyPr lIns="72000" tIns="72000" rIns="72000"/>
          <a:lstStyle/>
          <a:p>
            <a:r>
              <a:rPr lang="en-US"/>
              <a:t>Click icon to add picture</a:t>
            </a:r>
            <a:endParaRPr lang="en-GB"/>
          </a:p>
        </p:txBody>
      </p:sp>
      <p:sp>
        <p:nvSpPr>
          <p:cNvPr id="24" name="Text Placeholder 5">
            <a:extLst>
              <a:ext uri="{FF2B5EF4-FFF2-40B4-BE49-F238E27FC236}">
                <a16:creationId xmlns:a16="http://schemas.microsoft.com/office/drawing/2014/main" id="{6E8C9B32-4C94-1622-3331-43615115DE7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20" name="Slide Number Placeholder 2">
            <a:extLst>
              <a:ext uri="{FF2B5EF4-FFF2-40B4-BE49-F238E27FC236}">
                <a16:creationId xmlns:a16="http://schemas.microsoft.com/office/drawing/2014/main" id="{3D140AD1-6ED2-A19C-537B-F61589E45D8C}"/>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CF4A2BC4-16C0-3ED3-6A09-2DE174BF5247}"/>
              </a:ext>
            </a:extLst>
          </p:cNvPr>
          <p:cNvGrpSpPr/>
          <p:nvPr userDrawn="1"/>
        </p:nvGrpSpPr>
        <p:grpSpPr>
          <a:xfrm>
            <a:off x="10863102" y="309052"/>
            <a:ext cx="911847" cy="382707"/>
            <a:chOff x="7459170" y="481236"/>
            <a:chExt cx="2697427" cy="1132124"/>
          </a:xfrm>
        </p:grpSpPr>
        <p:sp>
          <p:nvSpPr>
            <p:cNvPr id="16" name="Freeform 15">
              <a:extLst>
                <a:ext uri="{FF2B5EF4-FFF2-40B4-BE49-F238E27FC236}">
                  <a16:creationId xmlns:a16="http://schemas.microsoft.com/office/drawing/2014/main" id="{D5DACEC9-C531-49E7-9460-CC18C897156A}"/>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CA7BA22B-31B6-D674-C9FB-1041940A5E7B}"/>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99883007-4631-BCA2-CA35-19222071B4FB}"/>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B282C641-7363-1830-1851-62F61446BAB3}"/>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AB2600C0-D3BC-9D0F-6CE9-C96C57F4632D}"/>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8B39D83C-7EE4-B2FA-912E-D10B91E972EA}"/>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BE253A1C-9C6F-013F-EBB8-F7CD22C15297}"/>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21" name="Rectangle 20">
            <a:extLst>
              <a:ext uri="{FF2B5EF4-FFF2-40B4-BE49-F238E27FC236}">
                <a16:creationId xmlns:a16="http://schemas.microsoft.com/office/drawing/2014/main" id="{2D5BC35A-ADFA-DFB3-E710-7A5983A86518}"/>
              </a:ext>
            </a:extLst>
          </p:cNvPr>
          <p:cNvSpPr/>
          <p:nvPr userDrawn="1"/>
        </p:nvSpPr>
        <p:spPr>
          <a:xfrm>
            <a:off x="7999179" y="3546640"/>
            <a:ext cx="3443872" cy="2701387"/>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29" name="Rectangle 28">
            <a:extLst>
              <a:ext uri="{FF2B5EF4-FFF2-40B4-BE49-F238E27FC236}">
                <a16:creationId xmlns:a16="http://schemas.microsoft.com/office/drawing/2014/main" id="{3737B865-E7BB-63D3-D02E-DAF1FFCB42F5}"/>
              </a:ext>
            </a:extLst>
          </p:cNvPr>
          <p:cNvSpPr/>
          <p:nvPr userDrawn="1"/>
        </p:nvSpPr>
        <p:spPr>
          <a:xfrm>
            <a:off x="4399249" y="3547013"/>
            <a:ext cx="3443872" cy="2701387"/>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30" name="Rectangle 29">
            <a:extLst>
              <a:ext uri="{FF2B5EF4-FFF2-40B4-BE49-F238E27FC236}">
                <a16:creationId xmlns:a16="http://schemas.microsoft.com/office/drawing/2014/main" id="{76B6B0CB-8728-6581-63F9-9DF7245499EA}"/>
              </a:ext>
            </a:extLst>
          </p:cNvPr>
          <p:cNvSpPr/>
          <p:nvPr userDrawn="1"/>
        </p:nvSpPr>
        <p:spPr>
          <a:xfrm>
            <a:off x="801456" y="3547013"/>
            <a:ext cx="3443872" cy="2701387"/>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31" name="Text Placeholder 2">
            <a:extLst>
              <a:ext uri="{FF2B5EF4-FFF2-40B4-BE49-F238E27FC236}">
                <a16:creationId xmlns:a16="http://schemas.microsoft.com/office/drawing/2014/main" id="{B68FC699-BF46-B2A7-0EAD-3A1AD4FCE09C}"/>
              </a:ext>
            </a:extLst>
          </p:cNvPr>
          <p:cNvSpPr>
            <a:spLocks noGrp="1"/>
          </p:cNvSpPr>
          <p:nvPr>
            <p:ph type="body" sz="quarter" idx="10" hasCustomPrompt="1"/>
          </p:nvPr>
        </p:nvSpPr>
        <p:spPr>
          <a:xfrm>
            <a:off x="890677" y="4367031"/>
            <a:ext cx="3155480" cy="1738690"/>
          </a:xfrm>
          <a:prstGeom prst="rect">
            <a:avLst/>
          </a:prstGeom>
          <a:noFill/>
        </p:spPr>
        <p:txBody>
          <a:bodyPr lIns="0" tIns="36000" rIns="0" bIns="0"/>
          <a:lstStyle>
            <a:lvl1pPr>
              <a:spcBef>
                <a:spcPts val="600"/>
              </a:spcBef>
              <a:spcAft>
                <a:spcPts val="0"/>
              </a:spcAft>
              <a:defRPr sz="1400">
                <a:solidFill>
                  <a:schemeClr val="bg1"/>
                </a:solidFill>
              </a:defRPr>
            </a:lvl1pPr>
            <a:lvl2pPr marL="180000" indent="-180000">
              <a:spcBef>
                <a:spcPts val="600"/>
              </a:spcBef>
              <a:spcAft>
                <a:spcPts val="0"/>
              </a:spcAft>
              <a:buFont typeface="Wingdings" panose="05000000000000000000" pitchFamily="2" charset="2"/>
              <a:buChar char="§"/>
              <a:defRPr sz="1400">
                <a:solidFill>
                  <a:schemeClr val="bg1"/>
                </a:solidFill>
              </a:defRPr>
            </a:lvl2pPr>
            <a:lvl3pPr>
              <a:spcBef>
                <a:spcPts val="600"/>
              </a:spcBef>
              <a:spcAft>
                <a:spcPts val="0"/>
              </a:spcAft>
              <a:defRPr sz="14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32" name="Text Placeholder 7">
            <a:extLst>
              <a:ext uri="{FF2B5EF4-FFF2-40B4-BE49-F238E27FC236}">
                <a16:creationId xmlns:a16="http://schemas.microsoft.com/office/drawing/2014/main" id="{E1E445C3-5B78-50F7-2998-8F62F56074A9}"/>
              </a:ext>
            </a:extLst>
          </p:cNvPr>
          <p:cNvSpPr>
            <a:spLocks noGrp="1"/>
          </p:cNvSpPr>
          <p:nvPr>
            <p:ph type="body" sz="quarter" idx="19" hasCustomPrompt="1"/>
          </p:nvPr>
        </p:nvSpPr>
        <p:spPr>
          <a:xfrm>
            <a:off x="900554" y="3669290"/>
            <a:ext cx="3155480" cy="277665"/>
          </a:xfrm>
        </p:spPr>
        <p:txBody>
          <a:bodyPr/>
          <a:lstStyle>
            <a:lvl1pPr>
              <a:spcBef>
                <a:spcPts val="0"/>
              </a:spcBef>
              <a:defRPr sz="1800" b="1">
                <a:solidFill>
                  <a:schemeClr val="bg1"/>
                </a:solidFill>
                <a:latin typeface="+mn-lt"/>
              </a:defRPr>
            </a:lvl1pPr>
          </a:lstStyle>
          <a:p>
            <a:pPr lvl="0"/>
            <a:r>
              <a:rPr lang="en-US"/>
              <a:t>Name</a:t>
            </a:r>
          </a:p>
        </p:txBody>
      </p:sp>
      <p:sp>
        <p:nvSpPr>
          <p:cNvPr id="33" name="Text Placeholder 7">
            <a:extLst>
              <a:ext uri="{FF2B5EF4-FFF2-40B4-BE49-F238E27FC236}">
                <a16:creationId xmlns:a16="http://schemas.microsoft.com/office/drawing/2014/main" id="{26524453-55D7-4461-011C-DF4BE87B585C}"/>
              </a:ext>
            </a:extLst>
          </p:cNvPr>
          <p:cNvSpPr>
            <a:spLocks noGrp="1"/>
          </p:cNvSpPr>
          <p:nvPr>
            <p:ph type="body" sz="quarter" idx="22" hasCustomPrompt="1"/>
          </p:nvPr>
        </p:nvSpPr>
        <p:spPr>
          <a:xfrm>
            <a:off x="900554" y="3963067"/>
            <a:ext cx="3155480" cy="306502"/>
          </a:xfrm>
        </p:spPr>
        <p:txBody>
          <a:bodyPr/>
          <a:lstStyle>
            <a:lvl1pPr>
              <a:spcBef>
                <a:spcPts val="0"/>
              </a:spcBef>
              <a:defRPr sz="1400" b="0">
                <a:solidFill>
                  <a:schemeClr val="bg1"/>
                </a:solidFill>
                <a:latin typeface="+mn-lt"/>
              </a:defRPr>
            </a:lvl1pPr>
          </a:lstStyle>
          <a:p>
            <a:pPr lvl="0"/>
            <a:r>
              <a:rPr lang="en-US"/>
              <a:t>Title</a:t>
            </a:r>
          </a:p>
        </p:txBody>
      </p:sp>
      <p:sp>
        <p:nvSpPr>
          <p:cNvPr id="34" name="Text Placeholder 2">
            <a:extLst>
              <a:ext uri="{FF2B5EF4-FFF2-40B4-BE49-F238E27FC236}">
                <a16:creationId xmlns:a16="http://schemas.microsoft.com/office/drawing/2014/main" id="{5B1431F5-B85E-8A3C-FD1B-379EB205D354}"/>
              </a:ext>
            </a:extLst>
          </p:cNvPr>
          <p:cNvSpPr>
            <a:spLocks noGrp="1"/>
          </p:cNvSpPr>
          <p:nvPr>
            <p:ph type="body" sz="quarter" idx="23" hasCustomPrompt="1"/>
          </p:nvPr>
        </p:nvSpPr>
        <p:spPr>
          <a:xfrm>
            <a:off x="4519483" y="4366364"/>
            <a:ext cx="3155480" cy="1738690"/>
          </a:xfrm>
          <a:prstGeom prst="rect">
            <a:avLst/>
          </a:prstGeom>
          <a:noFill/>
        </p:spPr>
        <p:txBody>
          <a:bodyPr lIns="0" tIns="36000" rIns="0" bIns="0"/>
          <a:lstStyle>
            <a:lvl1pPr>
              <a:spcBef>
                <a:spcPts val="600"/>
              </a:spcBef>
              <a:spcAft>
                <a:spcPts val="0"/>
              </a:spcAft>
              <a:defRPr sz="1400">
                <a:solidFill>
                  <a:schemeClr val="bg1"/>
                </a:solidFill>
              </a:defRPr>
            </a:lvl1pPr>
            <a:lvl2pPr marL="180000" indent="-180000">
              <a:spcBef>
                <a:spcPts val="600"/>
              </a:spcBef>
              <a:spcAft>
                <a:spcPts val="0"/>
              </a:spcAft>
              <a:buFont typeface="Wingdings" panose="05000000000000000000" pitchFamily="2" charset="2"/>
              <a:buChar char="§"/>
              <a:defRPr sz="1400">
                <a:solidFill>
                  <a:schemeClr val="bg1"/>
                </a:solidFill>
              </a:defRPr>
            </a:lvl2pPr>
            <a:lvl3pPr>
              <a:spcBef>
                <a:spcPts val="600"/>
              </a:spcBef>
              <a:spcAft>
                <a:spcPts val="0"/>
              </a:spcAft>
              <a:defRPr sz="14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35" name="Text Placeholder 7">
            <a:extLst>
              <a:ext uri="{FF2B5EF4-FFF2-40B4-BE49-F238E27FC236}">
                <a16:creationId xmlns:a16="http://schemas.microsoft.com/office/drawing/2014/main" id="{F83D0843-52F1-FD79-C888-B2311B954603}"/>
              </a:ext>
            </a:extLst>
          </p:cNvPr>
          <p:cNvSpPr>
            <a:spLocks noGrp="1"/>
          </p:cNvSpPr>
          <p:nvPr>
            <p:ph type="body" sz="quarter" idx="24" hasCustomPrompt="1"/>
          </p:nvPr>
        </p:nvSpPr>
        <p:spPr>
          <a:xfrm>
            <a:off x="4529360" y="3668623"/>
            <a:ext cx="3155480" cy="277665"/>
          </a:xfrm>
        </p:spPr>
        <p:txBody>
          <a:bodyPr/>
          <a:lstStyle>
            <a:lvl1pPr>
              <a:spcBef>
                <a:spcPts val="0"/>
              </a:spcBef>
              <a:defRPr sz="1800" b="1">
                <a:solidFill>
                  <a:schemeClr val="bg1"/>
                </a:solidFill>
                <a:latin typeface="+mn-lt"/>
              </a:defRPr>
            </a:lvl1pPr>
          </a:lstStyle>
          <a:p>
            <a:pPr lvl="0"/>
            <a:r>
              <a:rPr lang="en-US"/>
              <a:t>Name</a:t>
            </a:r>
          </a:p>
        </p:txBody>
      </p:sp>
      <p:sp>
        <p:nvSpPr>
          <p:cNvPr id="36" name="Text Placeholder 7">
            <a:extLst>
              <a:ext uri="{FF2B5EF4-FFF2-40B4-BE49-F238E27FC236}">
                <a16:creationId xmlns:a16="http://schemas.microsoft.com/office/drawing/2014/main" id="{68BAC2CE-CD1D-A130-D9EE-B67F47F29F6D}"/>
              </a:ext>
            </a:extLst>
          </p:cNvPr>
          <p:cNvSpPr>
            <a:spLocks noGrp="1"/>
          </p:cNvSpPr>
          <p:nvPr>
            <p:ph type="body" sz="quarter" idx="25" hasCustomPrompt="1"/>
          </p:nvPr>
        </p:nvSpPr>
        <p:spPr>
          <a:xfrm>
            <a:off x="4529360" y="3962400"/>
            <a:ext cx="3155480" cy="306502"/>
          </a:xfrm>
        </p:spPr>
        <p:txBody>
          <a:bodyPr/>
          <a:lstStyle>
            <a:lvl1pPr>
              <a:spcBef>
                <a:spcPts val="0"/>
              </a:spcBef>
              <a:defRPr sz="1400" b="0">
                <a:solidFill>
                  <a:schemeClr val="bg1"/>
                </a:solidFill>
                <a:latin typeface="+mn-lt"/>
              </a:defRPr>
            </a:lvl1pPr>
          </a:lstStyle>
          <a:p>
            <a:pPr lvl="0"/>
            <a:r>
              <a:rPr lang="en-US"/>
              <a:t>Title</a:t>
            </a:r>
          </a:p>
        </p:txBody>
      </p:sp>
      <p:sp>
        <p:nvSpPr>
          <p:cNvPr id="37" name="Text Placeholder 2">
            <a:extLst>
              <a:ext uri="{FF2B5EF4-FFF2-40B4-BE49-F238E27FC236}">
                <a16:creationId xmlns:a16="http://schemas.microsoft.com/office/drawing/2014/main" id="{0D9D3286-5A10-F18A-6179-09C50BD70BE4}"/>
              </a:ext>
            </a:extLst>
          </p:cNvPr>
          <p:cNvSpPr>
            <a:spLocks noGrp="1"/>
          </p:cNvSpPr>
          <p:nvPr>
            <p:ph type="body" sz="quarter" idx="26" hasCustomPrompt="1"/>
          </p:nvPr>
        </p:nvSpPr>
        <p:spPr>
          <a:xfrm>
            <a:off x="8095755" y="4375893"/>
            <a:ext cx="3155480" cy="1738690"/>
          </a:xfrm>
          <a:prstGeom prst="rect">
            <a:avLst/>
          </a:prstGeom>
          <a:noFill/>
        </p:spPr>
        <p:txBody>
          <a:bodyPr lIns="0" tIns="36000" rIns="0" bIns="0"/>
          <a:lstStyle>
            <a:lvl1pPr>
              <a:spcBef>
                <a:spcPts val="600"/>
              </a:spcBef>
              <a:spcAft>
                <a:spcPts val="0"/>
              </a:spcAft>
              <a:defRPr sz="1400">
                <a:solidFill>
                  <a:schemeClr val="bg1"/>
                </a:solidFill>
              </a:defRPr>
            </a:lvl1pPr>
            <a:lvl2pPr marL="180000" indent="-180000">
              <a:spcBef>
                <a:spcPts val="600"/>
              </a:spcBef>
              <a:spcAft>
                <a:spcPts val="0"/>
              </a:spcAft>
              <a:buFont typeface="Wingdings" panose="05000000000000000000" pitchFamily="2" charset="2"/>
              <a:buChar char="§"/>
              <a:defRPr sz="1400">
                <a:solidFill>
                  <a:schemeClr val="bg1"/>
                </a:solidFill>
              </a:defRPr>
            </a:lvl2pPr>
            <a:lvl3pPr>
              <a:spcBef>
                <a:spcPts val="600"/>
              </a:spcBef>
              <a:spcAft>
                <a:spcPts val="0"/>
              </a:spcAft>
              <a:defRPr sz="14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38" name="Text Placeholder 7">
            <a:extLst>
              <a:ext uri="{FF2B5EF4-FFF2-40B4-BE49-F238E27FC236}">
                <a16:creationId xmlns:a16="http://schemas.microsoft.com/office/drawing/2014/main" id="{8246E0BB-E262-5DA9-3170-C7BBA767681B}"/>
              </a:ext>
            </a:extLst>
          </p:cNvPr>
          <p:cNvSpPr>
            <a:spLocks noGrp="1"/>
          </p:cNvSpPr>
          <p:nvPr>
            <p:ph type="body" sz="quarter" idx="27" hasCustomPrompt="1"/>
          </p:nvPr>
        </p:nvSpPr>
        <p:spPr>
          <a:xfrm>
            <a:off x="8105632" y="3678152"/>
            <a:ext cx="3155480" cy="277665"/>
          </a:xfrm>
        </p:spPr>
        <p:txBody>
          <a:bodyPr/>
          <a:lstStyle>
            <a:lvl1pPr>
              <a:spcBef>
                <a:spcPts val="0"/>
              </a:spcBef>
              <a:defRPr sz="1800" b="1">
                <a:solidFill>
                  <a:schemeClr val="bg1"/>
                </a:solidFill>
                <a:latin typeface="+mn-lt"/>
              </a:defRPr>
            </a:lvl1pPr>
          </a:lstStyle>
          <a:p>
            <a:pPr lvl="0"/>
            <a:r>
              <a:rPr lang="en-US"/>
              <a:t>Name</a:t>
            </a:r>
          </a:p>
        </p:txBody>
      </p:sp>
      <p:sp>
        <p:nvSpPr>
          <p:cNvPr id="39" name="Text Placeholder 7">
            <a:extLst>
              <a:ext uri="{FF2B5EF4-FFF2-40B4-BE49-F238E27FC236}">
                <a16:creationId xmlns:a16="http://schemas.microsoft.com/office/drawing/2014/main" id="{7397CC10-157B-7400-99EB-174A72B28A02}"/>
              </a:ext>
            </a:extLst>
          </p:cNvPr>
          <p:cNvSpPr>
            <a:spLocks noGrp="1"/>
          </p:cNvSpPr>
          <p:nvPr>
            <p:ph type="body" sz="quarter" idx="28" hasCustomPrompt="1"/>
          </p:nvPr>
        </p:nvSpPr>
        <p:spPr>
          <a:xfrm>
            <a:off x="8105632" y="3971929"/>
            <a:ext cx="3155480" cy="306502"/>
          </a:xfrm>
        </p:spPr>
        <p:txBody>
          <a:bodyPr/>
          <a:lstStyle>
            <a:lvl1pPr>
              <a:spcBef>
                <a:spcPts val="0"/>
              </a:spcBef>
              <a:defRPr sz="1400" b="0">
                <a:solidFill>
                  <a:schemeClr val="bg1"/>
                </a:solidFill>
                <a:latin typeface="+mn-lt"/>
              </a:defRPr>
            </a:lvl1pPr>
          </a:lstStyle>
          <a:p>
            <a:pPr lvl="0"/>
            <a:r>
              <a:rPr lang="en-US"/>
              <a:t>Title</a:t>
            </a:r>
          </a:p>
        </p:txBody>
      </p:sp>
      <p:sp>
        <p:nvSpPr>
          <p:cNvPr id="8" name="Rectangle 7">
            <a:extLst>
              <a:ext uri="{FF2B5EF4-FFF2-40B4-BE49-F238E27FC236}">
                <a16:creationId xmlns:a16="http://schemas.microsoft.com/office/drawing/2014/main" id="{F326EF76-5721-51B5-BFF7-8D90510E9FBC}"/>
              </a:ext>
            </a:extLst>
          </p:cNvPr>
          <p:cNvSpPr/>
          <p:nvPr userDrawn="1"/>
        </p:nvSpPr>
        <p:spPr>
          <a:xfrm>
            <a:off x="8087661" y="-1148427"/>
            <a:ext cx="4116033" cy="108990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Colored boxes are fixed </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Tree>
    <p:extLst>
      <p:ext uri="{BB962C8B-B14F-4D97-AF65-F5344CB8AC3E}">
        <p14:creationId xmlns:p14="http://schemas.microsoft.com/office/powerpoint/2010/main" val="22079369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Two columns">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EDC964B3-D9B3-BDF6-8C72-B2FC0624C7C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20375" cy="553998"/>
          </a:xfrm>
          <a:prstGeom prst="rect">
            <a:avLst/>
          </a:prstGeom>
        </p:spPr>
        <p:txBody>
          <a:bodyPr vert="horz" wrap="square" lIns="0" tIns="0" rIns="0" bIns="0" rtlCol="0" anchor="t" anchorCtr="0">
            <a:spAutoFit/>
          </a:bodyPr>
          <a:lstStyle>
            <a:lvl1pPr>
              <a:defRPr/>
            </a:lvl1pPr>
          </a:lstStyle>
          <a:p>
            <a:r>
              <a:rPr lang="en-US"/>
              <a:t>Biography slide x 3</a:t>
            </a:r>
            <a:endParaRPr lang="en-GB"/>
          </a:p>
        </p:txBody>
      </p:sp>
      <p:sp>
        <p:nvSpPr>
          <p:cNvPr id="11" name="Picture Placeholder 3">
            <a:extLst>
              <a:ext uri="{FF2B5EF4-FFF2-40B4-BE49-F238E27FC236}">
                <a16:creationId xmlns:a16="http://schemas.microsoft.com/office/drawing/2014/main" id="{F3288F5F-2979-E222-A09C-51ED82E8C738}"/>
              </a:ext>
            </a:extLst>
          </p:cNvPr>
          <p:cNvSpPr>
            <a:spLocks noGrp="1"/>
          </p:cNvSpPr>
          <p:nvPr>
            <p:ph type="pic" sz="quarter" idx="15"/>
          </p:nvPr>
        </p:nvSpPr>
        <p:spPr>
          <a:xfrm>
            <a:off x="815975" y="1869026"/>
            <a:ext cx="1677987" cy="1677987"/>
          </a:xfrm>
          <a:prstGeom prst="rect">
            <a:avLst/>
          </a:prstGeom>
          <a:solidFill>
            <a:srgbClr val="E7E7E8"/>
          </a:solidFill>
        </p:spPr>
        <p:txBody>
          <a:bodyPr lIns="72000" tIns="72000" rIns="72000"/>
          <a:lstStyle/>
          <a:p>
            <a:r>
              <a:rPr lang="en-US"/>
              <a:t>Click icon to add picture</a:t>
            </a:r>
            <a:endParaRPr lang="en-GB"/>
          </a:p>
        </p:txBody>
      </p:sp>
      <p:sp>
        <p:nvSpPr>
          <p:cNvPr id="24" name="Text Placeholder 5">
            <a:extLst>
              <a:ext uri="{FF2B5EF4-FFF2-40B4-BE49-F238E27FC236}">
                <a16:creationId xmlns:a16="http://schemas.microsoft.com/office/drawing/2014/main" id="{6E8C9B32-4C94-1622-3331-43615115DE7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5" name="Picture Placeholder 3">
            <a:extLst>
              <a:ext uri="{FF2B5EF4-FFF2-40B4-BE49-F238E27FC236}">
                <a16:creationId xmlns:a16="http://schemas.microsoft.com/office/drawing/2014/main" id="{A68D6F94-9FF5-701A-F43C-D4B8251B5F3B}"/>
              </a:ext>
            </a:extLst>
          </p:cNvPr>
          <p:cNvSpPr>
            <a:spLocks noGrp="1"/>
          </p:cNvSpPr>
          <p:nvPr>
            <p:ph type="pic" sz="quarter" idx="23"/>
          </p:nvPr>
        </p:nvSpPr>
        <p:spPr>
          <a:xfrm>
            <a:off x="3515275" y="1869026"/>
            <a:ext cx="1677987" cy="1677987"/>
          </a:xfrm>
          <a:prstGeom prst="rect">
            <a:avLst/>
          </a:prstGeom>
          <a:solidFill>
            <a:srgbClr val="E7E7E8"/>
          </a:solidFill>
        </p:spPr>
        <p:txBody>
          <a:bodyPr lIns="72000" tIns="72000" rIns="72000"/>
          <a:lstStyle/>
          <a:p>
            <a:r>
              <a:rPr lang="en-US"/>
              <a:t>Click icon to add picture</a:t>
            </a:r>
            <a:endParaRPr lang="en-GB"/>
          </a:p>
        </p:txBody>
      </p:sp>
      <p:sp>
        <p:nvSpPr>
          <p:cNvPr id="19" name="Picture Placeholder 3">
            <a:extLst>
              <a:ext uri="{FF2B5EF4-FFF2-40B4-BE49-F238E27FC236}">
                <a16:creationId xmlns:a16="http://schemas.microsoft.com/office/drawing/2014/main" id="{023FC1AB-C717-1F2C-48FF-2C10985E2D1F}"/>
              </a:ext>
            </a:extLst>
          </p:cNvPr>
          <p:cNvSpPr>
            <a:spLocks noGrp="1"/>
          </p:cNvSpPr>
          <p:nvPr>
            <p:ph type="pic" sz="quarter" idx="27"/>
          </p:nvPr>
        </p:nvSpPr>
        <p:spPr>
          <a:xfrm>
            <a:off x="6227660" y="1869026"/>
            <a:ext cx="1677987" cy="1677987"/>
          </a:xfrm>
          <a:prstGeom prst="rect">
            <a:avLst/>
          </a:prstGeom>
          <a:solidFill>
            <a:srgbClr val="E7E7E8"/>
          </a:solidFill>
        </p:spPr>
        <p:txBody>
          <a:bodyPr lIns="72000" tIns="72000" rIns="72000"/>
          <a:lstStyle/>
          <a:p>
            <a:r>
              <a:rPr lang="en-US"/>
              <a:t>Click icon to add picture</a:t>
            </a:r>
            <a:endParaRPr lang="en-GB"/>
          </a:p>
        </p:txBody>
      </p:sp>
      <p:sp>
        <p:nvSpPr>
          <p:cNvPr id="26" name="Picture Placeholder 3">
            <a:extLst>
              <a:ext uri="{FF2B5EF4-FFF2-40B4-BE49-F238E27FC236}">
                <a16:creationId xmlns:a16="http://schemas.microsoft.com/office/drawing/2014/main" id="{0D01A2CA-AF63-E65B-997D-F01838956F4E}"/>
              </a:ext>
            </a:extLst>
          </p:cNvPr>
          <p:cNvSpPr>
            <a:spLocks noGrp="1"/>
          </p:cNvSpPr>
          <p:nvPr>
            <p:ph type="pic" sz="quarter" idx="31"/>
          </p:nvPr>
        </p:nvSpPr>
        <p:spPr>
          <a:xfrm>
            <a:off x="8916605" y="1869026"/>
            <a:ext cx="1677987" cy="1677987"/>
          </a:xfrm>
          <a:prstGeom prst="rect">
            <a:avLst/>
          </a:prstGeom>
          <a:solidFill>
            <a:srgbClr val="E7E7E8"/>
          </a:solidFill>
        </p:spPr>
        <p:txBody>
          <a:bodyPr lIns="72000" tIns="72000" rIns="72000"/>
          <a:lstStyle/>
          <a:p>
            <a:r>
              <a:rPr lang="en-US"/>
              <a:t>Click icon to add picture</a:t>
            </a:r>
            <a:endParaRPr lang="en-GB"/>
          </a:p>
        </p:txBody>
      </p:sp>
      <p:sp>
        <p:nvSpPr>
          <p:cNvPr id="15" name="Slide Number Placeholder 2">
            <a:extLst>
              <a:ext uri="{FF2B5EF4-FFF2-40B4-BE49-F238E27FC236}">
                <a16:creationId xmlns:a16="http://schemas.microsoft.com/office/drawing/2014/main" id="{0AC5DC3F-8A0C-3385-41DD-BA3F8E46DC10}"/>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7828977C-FF52-8352-03C4-2C4E91DB5112}"/>
              </a:ext>
            </a:extLst>
          </p:cNvPr>
          <p:cNvGrpSpPr/>
          <p:nvPr userDrawn="1"/>
        </p:nvGrpSpPr>
        <p:grpSpPr>
          <a:xfrm>
            <a:off x="10863102" y="309052"/>
            <a:ext cx="911847" cy="382707"/>
            <a:chOff x="7459170" y="481236"/>
            <a:chExt cx="2697427" cy="1132124"/>
          </a:xfrm>
        </p:grpSpPr>
        <p:sp>
          <p:nvSpPr>
            <p:cNvPr id="10" name="Freeform 9">
              <a:extLst>
                <a:ext uri="{FF2B5EF4-FFF2-40B4-BE49-F238E27FC236}">
                  <a16:creationId xmlns:a16="http://schemas.microsoft.com/office/drawing/2014/main" id="{1A30FD47-331E-E241-8B2E-B37D09C8D06B}"/>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DA3D5DEB-680F-CAD7-7360-52A37EFB5EEE}"/>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248E06E0-F516-06A9-EFD3-6DEF12A0D57F}"/>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36CCF28-5CF6-ABF1-DDCD-030EF9A91451}"/>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D583301F-29DD-E053-1024-F884A0C0BCB9}"/>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C2FA7571-9E09-EF28-9B22-99A8D2A0F9FC}"/>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FC047B20-2EBF-00DE-8359-489D76DF9E15}"/>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50" name="Rectangle 49">
            <a:extLst>
              <a:ext uri="{FF2B5EF4-FFF2-40B4-BE49-F238E27FC236}">
                <a16:creationId xmlns:a16="http://schemas.microsoft.com/office/drawing/2014/main" id="{FDC7185C-D49C-9FAF-4143-486318EC394B}"/>
              </a:ext>
            </a:extLst>
          </p:cNvPr>
          <p:cNvSpPr/>
          <p:nvPr userDrawn="1"/>
        </p:nvSpPr>
        <p:spPr>
          <a:xfrm>
            <a:off x="814558" y="3547013"/>
            <a:ext cx="2530657" cy="2701387"/>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51" name="Rectangle 50">
            <a:extLst>
              <a:ext uri="{FF2B5EF4-FFF2-40B4-BE49-F238E27FC236}">
                <a16:creationId xmlns:a16="http://schemas.microsoft.com/office/drawing/2014/main" id="{8AB4B76D-2F51-3EE1-CF98-3CC9BBBA7745}"/>
              </a:ext>
            </a:extLst>
          </p:cNvPr>
          <p:cNvSpPr/>
          <p:nvPr userDrawn="1"/>
        </p:nvSpPr>
        <p:spPr>
          <a:xfrm>
            <a:off x="3508678" y="3547013"/>
            <a:ext cx="2530657" cy="2701387"/>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52" name="Rectangle 51">
            <a:extLst>
              <a:ext uri="{FF2B5EF4-FFF2-40B4-BE49-F238E27FC236}">
                <a16:creationId xmlns:a16="http://schemas.microsoft.com/office/drawing/2014/main" id="{243E2EDB-A6F7-5810-7A31-FEC131AA5B00}"/>
              </a:ext>
            </a:extLst>
          </p:cNvPr>
          <p:cNvSpPr/>
          <p:nvPr userDrawn="1"/>
        </p:nvSpPr>
        <p:spPr>
          <a:xfrm>
            <a:off x="6226340" y="3547013"/>
            <a:ext cx="2530657" cy="2701387"/>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53" name="Rectangle 52">
            <a:extLst>
              <a:ext uri="{FF2B5EF4-FFF2-40B4-BE49-F238E27FC236}">
                <a16:creationId xmlns:a16="http://schemas.microsoft.com/office/drawing/2014/main" id="{B3FE3356-8C64-5923-078A-9E74A197B89A}"/>
              </a:ext>
            </a:extLst>
          </p:cNvPr>
          <p:cNvSpPr/>
          <p:nvPr userDrawn="1"/>
        </p:nvSpPr>
        <p:spPr>
          <a:xfrm>
            <a:off x="8917626" y="3547013"/>
            <a:ext cx="2530657" cy="2701387"/>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54" name="Text Placeholder 2">
            <a:extLst>
              <a:ext uri="{FF2B5EF4-FFF2-40B4-BE49-F238E27FC236}">
                <a16:creationId xmlns:a16="http://schemas.microsoft.com/office/drawing/2014/main" id="{61894215-E5DD-AE02-6696-11E3FFAEDA78}"/>
              </a:ext>
            </a:extLst>
          </p:cNvPr>
          <p:cNvSpPr>
            <a:spLocks noGrp="1"/>
          </p:cNvSpPr>
          <p:nvPr>
            <p:ph type="body" sz="quarter" idx="10" hasCustomPrompt="1"/>
          </p:nvPr>
        </p:nvSpPr>
        <p:spPr>
          <a:xfrm>
            <a:off x="910080" y="4434145"/>
            <a:ext cx="2319858" cy="1642955"/>
          </a:xfrm>
          <a:prstGeom prst="rect">
            <a:avLst/>
          </a:prstGeom>
          <a:noFill/>
        </p:spPr>
        <p:txBody>
          <a:bodyPr lIns="0" tIns="36000" rIns="0" bIns="0"/>
          <a:lstStyle>
            <a:lvl1pPr>
              <a:spcBef>
                <a:spcPts val="600"/>
              </a:spcBef>
              <a:spcAft>
                <a:spcPts val="0"/>
              </a:spcAft>
              <a:defRPr sz="1200">
                <a:solidFill>
                  <a:schemeClr val="bg1"/>
                </a:solidFill>
              </a:defRPr>
            </a:lvl1pPr>
            <a:lvl2pPr marL="180000" indent="-180000">
              <a:spcBef>
                <a:spcPts val="600"/>
              </a:spcBef>
              <a:spcAft>
                <a:spcPts val="0"/>
              </a:spcAft>
              <a:buFont typeface="Wingdings" panose="05000000000000000000" pitchFamily="2" charset="2"/>
              <a:buChar char="§"/>
              <a:defRPr sz="1200">
                <a:solidFill>
                  <a:schemeClr val="bg1"/>
                </a:solidFill>
              </a:defRPr>
            </a:lvl2pPr>
            <a:lvl3pPr>
              <a:spcBef>
                <a:spcPts val="600"/>
              </a:spcBef>
              <a:spcAft>
                <a:spcPts val="0"/>
              </a:spcAft>
              <a:defRPr sz="12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55" name="Text Placeholder 7">
            <a:extLst>
              <a:ext uri="{FF2B5EF4-FFF2-40B4-BE49-F238E27FC236}">
                <a16:creationId xmlns:a16="http://schemas.microsoft.com/office/drawing/2014/main" id="{AC362FC8-C232-87A4-AD27-62A5A899A8D5}"/>
              </a:ext>
            </a:extLst>
          </p:cNvPr>
          <p:cNvSpPr>
            <a:spLocks noGrp="1"/>
          </p:cNvSpPr>
          <p:nvPr>
            <p:ph type="body" sz="quarter" idx="19" hasCustomPrompt="1"/>
          </p:nvPr>
        </p:nvSpPr>
        <p:spPr>
          <a:xfrm>
            <a:off x="919957" y="3679154"/>
            <a:ext cx="2319858" cy="261454"/>
          </a:xfrm>
        </p:spPr>
        <p:txBody>
          <a:bodyPr/>
          <a:lstStyle>
            <a:lvl1pPr>
              <a:spcBef>
                <a:spcPts val="0"/>
              </a:spcBef>
              <a:defRPr sz="1600" b="1">
                <a:solidFill>
                  <a:schemeClr val="bg1"/>
                </a:solidFill>
                <a:latin typeface="+mn-lt"/>
              </a:defRPr>
            </a:lvl1pPr>
          </a:lstStyle>
          <a:p>
            <a:pPr lvl="0"/>
            <a:r>
              <a:rPr lang="en-US"/>
              <a:t>Name</a:t>
            </a:r>
          </a:p>
        </p:txBody>
      </p:sp>
      <p:sp>
        <p:nvSpPr>
          <p:cNvPr id="56" name="Text Placeholder 7">
            <a:extLst>
              <a:ext uri="{FF2B5EF4-FFF2-40B4-BE49-F238E27FC236}">
                <a16:creationId xmlns:a16="http://schemas.microsoft.com/office/drawing/2014/main" id="{2B2F03B7-8F82-F49F-74DB-103B9928CDFC}"/>
              </a:ext>
            </a:extLst>
          </p:cNvPr>
          <p:cNvSpPr>
            <a:spLocks noGrp="1"/>
          </p:cNvSpPr>
          <p:nvPr>
            <p:ph type="body" sz="quarter" idx="22" hasCustomPrompt="1"/>
          </p:nvPr>
        </p:nvSpPr>
        <p:spPr>
          <a:xfrm>
            <a:off x="919957" y="3956719"/>
            <a:ext cx="2319858" cy="499698"/>
          </a:xfrm>
        </p:spPr>
        <p:txBody>
          <a:bodyPr/>
          <a:lstStyle>
            <a:lvl1pPr>
              <a:spcBef>
                <a:spcPts val="0"/>
              </a:spcBef>
              <a:defRPr sz="1400" b="0">
                <a:solidFill>
                  <a:schemeClr val="bg1"/>
                </a:solidFill>
                <a:latin typeface="+mn-lt"/>
              </a:defRPr>
            </a:lvl1pPr>
          </a:lstStyle>
          <a:p>
            <a:pPr lvl="0"/>
            <a:r>
              <a:rPr lang="en-US"/>
              <a:t>Title</a:t>
            </a:r>
          </a:p>
        </p:txBody>
      </p:sp>
      <p:sp>
        <p:nvSpPr>
          <p:cNvPr id="57" name="Text Placeholder 2">
            <a:extLst>
              <a:ext uri="{FF2B5EF4-FFF2-40B4-BE49-F238E27FC236}">
                <a16:creationId xmlns:a16="http://schemas.microsoft.com/office/drawing/2014/main" id="{16FF92B3-078A-DFC5-22E3-852DC5755334}"/>
              </a:ext>
            </a:extLst>
          </p:cNvPr>
          <p:cNvSpPr>
            <a:spLocks noGrp="1"/>
          </p:cNvSpPr>
          <p:nvPr>
            <p:ph type="body" sz="quarter" idx="24" hasCustomPrompt="1"/>
          </p:nvPr>
        </p:nvSpPr>
        <p:spPr>
          <a:xfrm>
            <a:off x="3633837" y="4423987"/>
            <a:ext cx="2319858" cy="1642955"/>
          </a:xfrm>
          <a:prstGeom prst="rect">
            <a:avLst/>
          </a:prstGeom>
          <a:noFill/>
        </p:spPr>
        <p:txBody>
          <a:bodyPr lIns="0" tIns="36000" rIns="0" bIns="0"/>
          <a:lstStyle>
            <a:lvl1pPr>
              <a:spcBef>
                <a:spcPts val="600"/>
              </a:spcBef>
              <a:spcAft>
                <a:spcPts val="0"/>
              </a:spcAft>
              <a:defRPr sz="1200">
                <a:solidFill>
                  <a:schemeClr val="bg1"/>
                </a:solidFill>
              </a:defRPr>
            </a:lvl1pPr>
            <a:lvl2pPr marL="180000" indent="-180000">
              <a:spcBef>
                <a:spcPts val="600"/>
              </a:spcBef>
              <a:spcAft>
                <a:spcPts val="0"/>
              </a:spcAft>
              <a:buFont typeface="Wingdings" panose="05000000000000000000" pitchFamily="2" charset="2"/>
              <a:buChar char="§"/>
              <a:defRPr sz="1200">
                <a:solidFill>
                  <a:schemeClr val="bg1"/>
                </a:solidFill>
              </a:defRPr>
            </a:lvl2pPr>
            <a:lvl3pPr>
              <a:spcBef>
                <a:spcPts val="600"/>
              </a:spcBef>
              <a:spcAft>
                <a:spcPts val="0"/>
              </a:spcAft>
              <a:defRPr sz="12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58" name="Text Placeholder 7">
            <a:extLst>
              <a:ext uri="{FF2B5EF4-FFF2-40B4-BE49-F238E27FC236}">
                <a16:creationId xmlns:a16="http://schemas.microsoft.com/office/drawing/2014/main" id="{6E45A676-5420-25DC-E8F7-4FF9613FEBC6}"/>
              </a:ext>
            </a:extLst>
          </p:cNvPr>
          <p:cNvSpPr>
            <a:spLocks noGrp="1"/>
          </p:cNvSpPr>
          <p:nvPr>
            <p:ph type="body" sz="quarter" idx="25" hasCustomPrompt="1"/>
          </p:nvPr>
        </p:nvSpPr>
        <p:spPr>
          <a:xfrm>
            <a:off x="3643714" y="3668996"/>
            <a:ext cx="2319858" cy="261454"/>
          </a:xfrm>
        </p:spPr>
        <p:txBody>
          <a:bodyPr/>
          <a:lstStyle>
            <a:lvl1pPr>
              <a:spcBef>
                <a:spcPts val="0"/>
              </a:spcBef>
              <a:defRPr sz="1600" b="1">
                <a:solidFill>
                  <a:schemeClr val="bg1"/>
                </a:solidFill>
                <a:latin typeface="+mn-lt"/>
              </a:defRPr>
            </a:lvl1pPr>
          </a:lstStyle>
          <a:p>
            <a:pPr lvl="0"/>
            <a:r>
              <a:rPr lang="en-US"/>
              <a:t>Name</a:t>
            </a:r>
          </a:p>
        </p:txBody>
      </p:sp>
      <p:sp>
        <p:nvSpPr>
          <p:cNvPr id="59" name="Text Placeholder 7">
            <a:extLst>
              <a:ext uri="{FF2B5EF4-FFF2-40B4-BE49-F238E27FC236}">
                <a16:creationId xmlns:a16="http://schemas.microsoft.com/office/drawing/2014/main" id="{DF8E11E5-A96E-E52E-04DF-CE1454826FBE}"/>
              </a:ext>
            </a:extLst>
          </p:cNvPr>
          <p:cNvSpPr>
            <a:spLocks noGrp="1"/>
          </p:cNvSpPr>
          <p:nvPr>
            <p:ph type="body" sz="quarter" idx="26" hasCustomPrompt="1"/>
          </p:nvPr>
        </p:nvSpPr>
        <p:spPr>
          <a:xfrm>
            <a:off x="3643714" y="3946561"/>
            <a:ext cx="2319858" cy="499698"/>
          </a:xfrm>
        </p:spPr>
        <p:txBody>
          <a:bodyPr/>
          <a:lstStyle>
            <a:lvl1pPr>
              <a:spcBef>
                <a:spcPts val="0"/>
              </a:spcBef>
              <a:defRPr sz="1400" b="0">
                <a:solidFill>
                  <a:schemeClr val="bg1"/>
                </a:solidFill>
                <a:latin typeface="+mn-lt"/>
              </a:defRPr>
            </a:lvl1pPr>
          </a:lstStyle>
          <a:p>
            <a:pPr lvl="0"/>
            <a:r>
              <a:rPr lang="en-US"/>
              <a:t>Title</a:t>
            </a:r>
          </a:p>
        </p:txBody>
      </p:sp>
      <p:sp>
        <p:nvSpPr>
          <p:cNvPr id="60" name="Text Placeholder 2">
            <a:extLst>
              <a:ext uri="{FF2B5EF4-FFF2-40B4-BE49-F238E27FC236}">
                <a16:creationId xmlns:a16="http://schemas.microsoft.com/office/drawing/2014/main" id="{B9DBF00E-FEB2-A4AD-AC59-AAEBA88AFA27}"/>
              </a:ext>
            </a:extLst>
          </p:cNvPr>
          <p:cNvSpPr>
            <a:spLocks noGrp="1"/>
          </p:cNvSpPr>
          <p:nvPr>
            <p:ph type="body" sz="quarter" idx="28" hasCustomPrompt="1"/>
          </p:nvPr>
        </p:nvSpPr>
        <p:spPr>
          <a:xfrm>
            <a:off x="6346222" y="4434145"/>
            <a:ext cx="2319858" cy="1642955"/>
          </a:xfrm>
          <a:prstGeom prst="rect">
            <a:avLst/>
          </a:prstGeom>
          <a:noFill/>
        </p:spPr>
        <p:txBody>
          <a:bodyPr lIns="0" tIns="36000" rIns="0" bIns="0"/>
          <a:lstStyle>
            <a:lvl1pPr>
              <a:spcBef>
                <a:spcPts val="600"/>
              </a:spcBef>
              <a:spcAft>
                <a:spcPts val="0"/>
              </a:spcAft>
              <a:defRPr sz="1200">
                <a:solidFill>
                  <a:schemeClr val="bg1"/>
                </a:solidFill>
              </a:defRPr>
            </a:lvl1pPr>
            <a:lvl2pPr marL="180000" indent="-180000">
              <a:spcBef>
                <a:spcPts val="600"/>
              </a:spcBef>
              <a:spcAft>
                <a:spcPts val="0"/>
              </a:spcAft>
              <a:buFont typeface="Wingdings" panose="05000000000000000000" pitchFamily="2" charset="2"/>
              <a:buChar char="§"/>
              <a:defRPr sz="1200">
                <a:solidFill>
                  <a:schemeClr val="bg1"/>
                </a:solidFill>
              </a:defRPr>
            </a:lvl2pPr>
            <a:lvl3pPr>
              <a:spcBef>
                <a:spcPts val="600"/>
              </a:spcBef>
              <a:spcAft>
                <a:spcPts val="0"/>
              </a:spcAft>
              <a:defRPr sz="12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61" name="Text Placeholder 7">
            <a:extLst>
              <a:ext uri="{FF2B5EF4-FFF2-40B4-BE49-F238E27FC236}">
                <a16:creationId xmlns:a16="http://schemas.microsoft.com/office/drawing/2014/main" id="{5A540C15-FEA9-40FF-7BDF-EEDFC6FEFF95}"/>
              </a:ext>
            </a:extLst>
          </p:cNvPr>
          <p:cNvSpPr>
            <a:spLocks noGrp="1"/>
          </p:cNvSpPr>
          <p:nvPr>
            <p:ph type="body" sz="quarter" idx="29" hasCustomPrompt="1"/>
          </p:nvPr>
        </p:nvSpPr>
        <p:spPr>
          <a:xfrm>
            <a:off x="6356099" y="3679154"/>
            <a:ext cx="2319858" cy="261454"/>
          </a:xfrm>
        </p:spPr>
        <p:txBody>
          <a:bodyPr/>
          <a:lstStyle>
            <a:lvl1pPr>
              <a:spcBef>
                <a:spcPts val="0"/>
              </a:spcBef>
              <a:defRPr sz="1600" b="1">
                <a:solidFill>
                  <a:schemeClr val="bg1"/>
                </a:solidFill>
                <a:latin typeface="+mn-lt"/>
              </a:defRPr>
            </a:lvl1pPr>
          </a:lstStyle>
          <a:p>
            <a:pPr lvl="0"/>
            <a:r>
              <a:rPr lang="en-US"/>
              <a:t>Name</a:t>
            </a:r>
          </a:p>
        </p:txBody>
      </p:sp>
      <p:sp>
        <p:nvSpPr>
          <p:cNvPr id="62" name="Text Placeholder 7">
            <a:extLst>
              <a:ext uri="{FF2B5EF4-FFF2-40B4-BE49-F238E27FC236}">
                <a16:creationId xmlns:a16="http://schemas.microsoft.com/office/drawing/2014/main" id="{13DDF17F-F5BA-287E-DA76-5E4B3D047A3C}"/>
              </a:ext>
            </a:extLst>
          </p:cNvPr>
          <p:cNvSpPr>
            <a:spLocks noGrp="1"/>
          </p:cNvSpPr>
          <p:nvPr>
            <p:ph type="body" sz="quarter" idx="30" hasCustomPrompt="1"/>
          </p:nvPr>
        </p:nvSpPr>
        <p:spPr>
          <a:xfrm>
            <a:off x="6356099" y="3956719"/>
            <a:ext cx="2319858" cy="499698"/>
          </a:xfrm>
        </p:spPr>
        <p:txBody>
          <a:bodyPr/>
          <a:lstStyle>
            <a:lvl1pPr>
              <a:spcBef>
                <a:spcPts val="0"/>
              </a:spcBef>
              <a:defRPr sz="1400" b="0">
                <a:solidFill>
                  <a:schemeClr val="bg1"/>
                </a:solidFill>
                <a:latin typeface="+mn-lt"/>
              </a:defRPr>
            </a:lvl1pPr>
          </a:lstStyle>
          <a:p>
            <a:pPr lvl="0"/>
            <a:r>
              <a:rPr lang="en-US"/>
              <a:t>Title</a:t>
            </a:r>
          </a:p>
        </p:txBody>
      </p:sp>
      <p:sp>
        <p:nvSpPr>
          <p:cNvPr id="63" name="Text Placeholder 2">
            <a:extLst>
              <a:ext uri="{FF2B5EF4-FFF2-40B4-BE49-F238E27FC236}">
                <a16:creationId xmlns:a16="http://schemas.microsoft.com/office/drawing/2014/main" id="{BAD069F9-640F-50AE-2AC2-A7F75D61686C}"/>
              </a:ext>
            </a:extLst>
          </p:cNvPr>
          <p:cNvSpPr>
            <a:spLocks noGrp="1"/>
          </p:cNvSpPr>
          <p:nvPr>
            <p:ph type="body" sz="quarter" idx="32" hasCustomPrompt="1"/>
          </p:nvPr>
        </p:nvSpPr>
        <p:spPr>
          <a:xfrm>
            <a:off x="9056053" y="4434145"/>
            <a:ext cx="2319857" cy="1642955"/>
          </a:xfrm>
          <a:prstGeom prst="rect">
            <a:avLst/>
          </a:prstGeom>
          <a:noFill/>
        </p:spPr>
        <p:txBody>
          <a:bodyPr lIns="0" tIns="36000" rIns="0" bIns="0"/>
          <a:lstStyle>
            <a:lvl1pPr>
              <a:spcBef>
                <a:spcPts val="600"/>
              </a:spcBef>
              <a:spcAft>
                <a:spcPts val="0"/>
              </a:spcAft>
              <a:defRPr sz="1200">
                <a:solidFill>
                  <a:schemeClr val="bg1"/>
                </a:solidFill>
              </a:defRPr>
            </a:lvl1pPr>
            <a:lvl2pPr marL="180000" indent="-180000">
              <a:spcBef>
                <a:spcPts val="600"/>
              </a:spcBef>
              <a:spcAft>
                <a:spcPts val="0"/>
              </a:spcAft>
              <a:buFont typeface="Wingdings" panose="05000000000000000000" pitchFamily="2" charset="2"/>
              <a:buChar char="§"/>
              <a:defRPr sz="1200">
                <a:solidFill>
                  <a:schemeClr val="bg1"/>
                </a:solidFill>
              </a:defRPr>
            </a:lvl2pPr>
            <a:lvl3pPr>
              <a:spcBef>
                <a:spcPts val="600"/>
              </a:spcBef>
              <a:spcAft>
                <a:spcPts val="0"/>
              </a:spcAft>
              <a:defRPr sz="1200">
                <a:solidFill>
                  <a:schemeClr val="bg1"/>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64" name="Text Placeholder 7">
            <a:extLst>
              <a:ext uri="{FF2B5EF4-FFF2-40B4-BE49-F238E27FC236}">
                <a16:creationId xmlns:a16="http://schemas.microsoft.com/office/drawing/2014/main" id="{65A9B70E-402F-F557-90F8-C76CBCF35EA1}"/>
              </a:ext>
            </a:extLst>
          </p:cNvPr>
          <p:cNvSpPr>
            <a:spLocks noGrp="1"/>
          </p:cNvSpPr>
          <p:nvPr>
            <p:ph type="body" sz="quarter" idx="33" hasCustomPrompt="1"/>
          </p:nvPr>
        </p:nvSpPr>
        <p:spPr>
          <a:xfrm>
            <a:off x="9056054" y="3679154"/>
            <a:ext cx="2319858" cy="261454"/>
          </a:xfrm>
        </p:spPr>
        <p:txBody>
          <a:bodyPr/>
          <a:lstStyle>
            <a:lvl1pPr>
              <a:spcBef>
                <a:spcPts val="0"/>
              </a:spcBef>
              <a:defRPr sz="1600" b="1">
                <a:solidFill>
                  <a:schemeClr val="bg1"/>
                </a:solidFill>
                <a:latin typeface="+mn-lt"/>
              </a:defRPr>
            </a:lvl1pPr>
          </a:lstStyle>
          <a:p>
            <a:pPr lvl="0"/>
            <a:r>
              <a:rPr lang="en-US"/>
              <a:t>Name</a:t>
            </a:r>
          </a:p>
        </p:txBody>
      </p:sp>
      <p:sp>
        <p:nvSpPr>
          <p:cNvPr id="65" name="Text Placeholder 7">
            <a:extLst>
              <a:ext uri="{FF2B5EF4-FFF2-40B4-BE49-F238E27FC236}">
                <a16:creationId xmlns:a16="http://schemas.microsoft.com/office/drawing/2014/main" id="{5B090167-75DA-9EF9-A3B6-21D2AE4C23C6}"/>
              </a:ext>
            </a:extLst>
          </p:cNvPr>
          <p:cNvSpPr>
            <a:spLocks noGrp="1"/>
          </p:cNvSpPr>
          <p:nvPr>
            <p:ph type="body" sz="quarter" idx="34" hasCustomPrompt="1"/>
          </p:nvPr>
        </p:nvSpPr>
        <p:spPr>
          <a:xfrm>
            <a:off x="9056054" y="3956719"/>
            <a:ext cx="2319858" cy="499698"/>
          </a:xfrm>
        </p:spPr>
        <p:txBody>
          <a:bodyPr/>
          <a:lstStyle>
            <a:lvl1pPr>
              <a:spcBef>
                <a:spcPts val="0"/>
              </a:spcBef>
              <a:defRPr sz="1400" b="0">
                <a:solidFill>
                  <a:schemeClr val="bg1"/>
                </a:solidFill>
                <a:latin typeface="+mn-lt"/>
              </a:defRPr>
            </a:lvl1pPr>
          </a:lstStyle>
          <a:p>
            <a:pPr lvl="0"/>
            <a:r>
              <a:rPr lang="en-US"/>
              <a:t>Title</a:t>
            </a:r>
          </a:p>
        </p:txBody>
      </p:sp>
      <p:sp>
        <p:nvSpPr>
          <p:cNvPr id="3" name="Rectangle 2">
            <a:extLst>
              <a:ext uri="{FF2B5EF4-FFF2-40B4-BE49-F238E27FC236}">
                <a16:creationId xmlns:a16="http://schemas.microsoft.com/office/drawing/2014/main" id="{AE019240-46E7-AB6A-2E63-95DCA386B7E0}"/>
              </a:ext>
            </a:extLst>
          </p:cNvPr>
          <p:cNvSpPr/>
          <p:nvPr userDrawn="1"/>
        </p:nvSpPr>
        <p:spPr>
          <a:xfrm>
            <a:off x="8087661" y="-1148427"/>
            <a:ext cx="4116033" cy="108990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Colored boxes are fixed </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Tree>
    <p:extLst>
      <p:ext uri="{BB962C8B-B14F-4D97-AF65-F5344CB8AC3E}">
        <p14:creationId xmlns:p14="http://schemas.microsoft.com/office/powerpoint/2010/main" val="24659899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Two column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2C90E6-E7AF-BA63-C460-15830FD0E705}"/>
              </a:ext>
            </a:extLst>
          </p:cNvPr>
          <p:cNvSpPr/>
          <p:nvPr userDrawn="1"/>
        </p:nvSpPr>
        <p:spPr>
          <a:xfrm>
            <a:off x="0" y="3102678"/>
            <a:ext cx="12192000" cy="832318"/>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10" name="Rectangle 9">
            <a:extLst>
              <a:ext uri="{FF2B5EF4-FFF2-40B4-BE49-F238E27FC236}">
                <a16:creationId xmlns:a16="http://schemas.microsoft.com/office/drawing/2014/main" id="{A1B59224-B5E3-5DBB-DFE9-EBE8C6A95EB2}"/>
              </a:ext>
            </a:extLst>
          </p:cNvPr>
          <p:cNvSpPr/>
          <p:nvPr userDrawn="1"/>
        </p:nvSpPr>
        <p:spPr>
          <a:xfrm>
            <a:off x="0" y="5315744"/>
            <a:ext cx="12192000" cy="1542256"/>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20376" cy="553998"/>
          </a:xfrm>
          <a:prstGeom prst="rect">
            <a:avLst/>
          </a:prstGeom>
        </p:spPr>
        <p:txBody>
          <a:bodyPr vert="horz" wrap="square" lIns="0" tIns="0" rIns="0" bIns="0" rtlCol="0" anchor="t" anchorCtr="0">
            <a:spAutoFit/>
          </a:bodyPr>
          <a:lstStyle>
            <a:lvl1pPr>
              <a:defRPr/>
            </a:lvl1pPr>
          </a:lstStyle>
          <a:p>
            <a:r>
              <a:rPr lang="en-US"/>
              <a:t>TEAM SLIDE X 6</a:t>
            </a:r>
            <a:endParaRPr lang="en-GB"/>
          </a:p>
        </p:txBody>
      </p:sp>
      <p:sp>
        <p:nvSpPr>
          <p:cNvPr id="11" name="Picture Placeholder 3">
            <a:extLst>
              <a:ext uri="{FF2B5EF4-FFF2-40B4-BE49-F238E27FC236}">
                <a16:creationId xmlns:a16="http://schemas.microsoft.com/office/drawing/2014/main" id="{F3288F5F-2979-E222-A09C-51ED82E8C738}"/>
              </a:ext>
            </a:extLst>
          </p:cNvPr>
          <p:cNvSpPr>
            <a:spLocks noGrp="1"/>
          </p:cNvSpPr>
          <p:nvPr>
            <p:ph type="pic" sz="quarter" idx="15"/>
          </p:nvPr>
        </p:nvSpPr>
        <p:spPr>
          <a:xfrm>
            <a:off x="842662"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24" name="Text Placeholder 5">
            <a:extLst>
              <a:ext uri="{FF2B5EF4-FFF2-40B4-BE49-F238E27FC236}">
                <a16:creationId xmlns:a16="http://schemas.microsoft.com/office/drawing/2014/main" id="{6E8C9B32-4C94-1622-3331-43615115DE7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5" name="Picture Placeholder 3">
            <a:extLst>
              <a:ext uri="{FF2B5EF4-FFF2-40B4-BE49-F238E27FC236}">
                <a16:creationId xmlns:a16="http://schemas.microsoft.com/office/drawing/2014/main" id="{A68D6F94-9FF5-701A-F43C-D4B8251B5F3B}"/>
              </a:ext>
            </a:extLst>
          </p:cNvPr>
          <p:cNvSpPr>
            <a:spLocks noGrp="1"/>
          </p:cNvSpPr>
          <p:nvPr>
            <p:ph type="pic" sz="quarter" idx="23"/>
          </p:nvPr>
        </p:nvSpPr>
        <p:spPr>
          <a:xfrm>
            <a:off x="4807734"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19" name="Picture Placeholder 3">
            <a:extLst>
              <a:ext uri="{FF2B5EF4-FFF2-40B4-BE49-F238E27FC236}">
                <a16:creationId xmlns:a16="http://schemas.microsoft.com/office/drawing/2014/main" id="{023FC1AB-C717-1F2C-48FF-2C10985E2D1F}"/>
              </a:ext>
            </a:extLst>
          </p:cNvPr>
          <p:cNvSpPr>
            <a:spLocks noGrp="1"/>
          </p:cNvSpPr>
          <p:nvPr>
            <p:ph type="pic" sz="quarter" idx="27"/>
          </p:nvPr>
        </p:nvSpPr>
        <p:spPr>
          <a:xfrm>
            <a:off x="8753361"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45" name="Picture Placeholder 3">
            <a:extLst>
              <a:ext uri="{FF2B5EF4-FFF2-40B4-BE49-F238E27FC236}">
                <a16:creationId xmlns:a16="http://schemas.microsoft.com/office/drawing/2014/main" id="{D7B792AF-4B54-9697-4494-85D1DE5C13EA}"/>
              </a:ext>
            </a:extLst>
          </p:cNvPr>
          <p:cNvSpPr>
            <a:spLocks noGrp="1"/>
          </p:cNvSpPr>
          <p:nvPr>
            <p:ph type="pic" sz="quarter" idx="35"/>
          </p:nvPr>
        </p:nvSpPr>
        <p:spPr>
          <a:xfrm>
            <a:off x="816088" y="4133985"/>
            <a:ext cx="1212619"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48" name="Picture Placeholder 3">
            <a:extLst>
              <a:ext uri="{FF2B5EF4-FFF2-40B4-BE49-F238E27FC236}">
                <a16:creationId xmlns:a16="http://schemas.microsoft.com/office/drawing/2014/main" id="{B76C49BD-177C-2E8F-4A12-CB561710B3FC}"/>
              </a:ext>
            </a:extLst>
          </p:cNvPr>
          <p:cNvSpPr>
            <a:spLocks noGrp="1"/>
          </p:cNvSpPr>
          <p:nvPr>
            <p:ph type="pic" sz="quarter" idx="38"/>
          </p:nvPr>
        </p:nvSpPr>
        <p:spPr>
          <a:xfrm>
            <a:off x="4781160" y="4133985"/>
            <a:ext cx="1212619"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51" name="Picture Placeholder 3">
            <a:extLst>
              <a:ext uri="{FF2B5EF4-FFF2-40B4-BE49-F238E27FC236}">
                <a16:creationId xmlns:a16="http://schemas.microsoft.com/office/drawing/2014/main" id="{1F867B8B-D7E0-B84B-4735-6C98B9E64E92}"/>
              </a:ext>
            </a:extLst>
          </p:cNvPr>
          <p:cNvSpPr>
            <a:spLocks noGrp="1"/>
          </p:cNvSpPr>
          <p:nvPr>
            <p:ph type="pic" sz="quarter" idx="41"/>
          </p:nvPr>
        </p:nvSpPr>
        <p:spPr>
          <a:xfrm>
            <a:off x="8726787" y="4133985"/>
            <a:ext cx="1212619"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12" name="Text Placeholder 7">
            <a:extLst>
              <a:ext uri="{FF2B5EF4-FFF2-40B4-BE49-F238E27FC236}">
                <a16:creationId xmlns:a16="http://schemas.microsoft.com/office/drawing/2014/main" id="{40A93F65-0925-92FD-07D4-BD0F83CA350B}"/>
              </a:ext>
            </a:extLst>
          </p:cNvPr>
          <p:cNvSpPr>
            <a:spLocks noGrp="1"/>
          </p:cNvSpPr>
          <p:nvPr>
            <p:ph type="body" sz="quarter" idx="19" hasCustomPrompt="1"/>
          </p:nvPr>
        </p:nvSpPr>
        <p:spPr>
          <a:xfrm>
            <a:off x="847471" y="3228893"/>
            <a:ext cx="2707795" cy="196296"/>
          </a:xfrm>
        </p:spPr>
        <p:txBody>
          <a:bodyPr/>
          <a:lstStyle>
            <a:lvl1pPr>
              <a:spcBef>
                <a:spcPts val="0"/>
              </a:spcBef>
              <a:defRPr sz="1600" b="1">
                <a:solidFill>
                  <a:schemeClr val="bg1"/>
                </a:solidFill>
                <a:latin typeface="+mn-lt"/>
              </a:defRPr>
            </a:lvl1pPr>
          </a:lstStyle>
          <a:p>
            <a:pPr lvl="0"/>
            <a:r>
              <a:rPr lang="en-US"/>
              <a:t>Name</a:t>
            </a:r>
          </a:p>
        </p:txBody>
      </p:sp>
      <p:sp>
        <p:nvSpPr>
          <p:cNvPr id="13" name="Text Placeholder 7">
            <a:extLst>
              <a:ext uri="{FF2B5EF4-FFF2-40B4-BE49-F238E27FC236}">
                <a16:creationId xmlns:a16="http://schemas.microsoft.com/office/drawing/2014/main" id="{D007956B-5DAA-951F-2430-85E879EFA59F}"/>
              </a:ext>
            </a:extLst>
          </p:cNvPr>
          <p:cNvSpPr>
            <a:spLocks noGrp="1"/>
          </p:cNvSpPr>
          <p:nvPr>
            <p:ph type="body" sz="quarter" idx="22" hasCustomPrompt="1"/>
          </p:nvPr>
        </p:nvSpPr>
        <p:spPr>
          <a:xfrm>
            <a:off x="847471" y="3485102"/>
            <a:ext cx="2707795" cy="306502"/>
          </a:xfrm>
        </p:spPr>
        <p:txBody>
          <a:bodyPr/>
          <a:lstStyle>
            <a:lvl1pPr>
              <a:spcBef>
                <a:spcPts val="0"/>
              </a:spcBef>
              <a:defRPr sz="1400" b="0">
                <a:solidFill>
                  <a:schemeClr val="bg1"/>
                </a:solidFill>
                <a:latin typeface="+mn-lt"/>
              </a:defRPr>
            </a:lvl1pPr>
          </a:lstStyle>
          <a:p>
            <a:pPr lvl="0"/>
            <a:r>
              <a:rPr lang="en-US"/>
              <a:t>Title</a:t>
            </a:r>
          </a:p>
        </p:txBody>
      </p:sp>
      <p:sp>
        <p:nvSpPr>
          <p:cNvPr id="14" name="Picture Placeholder 3">
            <a:extLst>
              <a:ext uri="{FF2B5EF4-FFF2-40B4-BE49-F238E27FC236}">
                <a16:creationId xmlns:a16="http://schemas.microsoft.com/office/drawing/2014/main" id="{893DEB91-BD2C-6F2A-4F68-9AAE4779193B}"/>
              </a:ext>
            </a:extLst>
          </p:cNvPr>
          <p:cNvSpPr>
            <a:spLocks noGrp="1"/>
          </p:cNvSpPr>
          <p:nvPr>
            <p:ph type="pic" sz="quarter" idx="44"/>
          </p:nvPr>
        </p:nvSpPr>
        <p:spPr>
          <a:xfrm>
            <a:off x="816088" y="4133985"/>
            <a:ext cx="1222513"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15" name="Text Placeholder 7">
            <a:extLst>
              <a:ext uri="{FF2B5EF4-FFF2-40B4-BE49-F238E27FC236}">
                <a16:creationId xmlns:a16="http://schemas.microsoft.com/office/drawing/2014/main" id="{25231B2D-42A1-8C54-29F5-0D3A1AB8ABCB}"/>
              </a:ext>
            </a:extLst>
          </p:cNvPr>
          <p:cNvSpPr>
            <a:spLocks noGrp="1"/>
          </p:cNvSpPr>
          <p:nvPr>
            <p:ph type="body" sz="quarter" idx="36" hasCustomPrompt="1"/>
          </p:nvPr>
        </p:nvSpPr>
        <p:spPr>
          <a:xfrm>
            <a:off x="827750" y="5446246"/>
            <a:ext cx="2707795" cy="196296"/>
          </a:xfrm>
        </p:spPr>
        <p:txBody>
          <a:bodyPr/>
          <a:lstStyle>
            <a:lvl1pPr>
              <a:spcBef>
                <a:spcPts val="0"/>
              </a:spcBef>
              <a:defRPr sz="1600" b="1">
                <a:solidFill>
                  <a:schemeClr val="bg1"/>
                </a:solidFill>
                <a:latin typeface="+mn-lt"/>
              </a:defRPr>
            </a:lvl1pPr>
          </a:lstStyle>
          <a:p>
            <a:pPr lvl="0"/>
            <a:r>
              <a:rPr lang="en-US"/>
              <a:t>Name</a:t>
            </a:r>
          </a:p>
        </p:txBody>
      </p:sp>
      <p:sp>
        <p:nvSpPr>
          <p:cNvPr id="16" name="Text Placeholder 7">
            <a:extLst>
              <a:ext uri="{FF2B5EF4-FFF2-40B4-BE49-F238E27FC236}">
                <a16:creationId xmlns:a16="http://schemas.microsoft.com/office/drawing/2014/main" id="{093C62DE-F353-4E20-0689-7DAA11BA3687}"/>
              </a:ext>
            </a:extLst>
          </p:cNvPr>
          <p:cNvSpPr>
            <a:spLocks noGrp="1"/>
          </p:cNvSpPr>
          <p:nvPr>
            <p:ph type="body" sz="quarter" idx="37" hasCustomPrompt="1"/>
          </p:nvPr>
        </p:nvSpPr>
        <p:spPr>
          <a:xfrm>
            <a:off x="827750" y="5702455"/>
            <a:ext cx="2707795" cy="306502"/>
          </a:xfrm>
        </p:spPr>
        <p:txBody>
          <a:bodyPr/>
          <a:lstStyle>
            <a:lvl1pPr>
              <a:spcBef>
                <a:spcPts val="0"/>
              </a:spcBef>
              <a:defRPr sz="1400" b="0">
                <a:solidFill>
                  <a:schemeClr val="bg1"/>
                </a:solidFill>
                <a:latin typeface="+mn-lt"/>
              </a:defRPr>
            </a:lvl1pPr>
          </a:lstStyle>
          <a:p>
            <a:pPr lvl="0"/>
            <a:r>
              <a:rPr lang="en-US"/>
              <a:t>Title</a:t>
            </a:r>
          </a:p>
        </p:txBody>
      </p:sp>
      <p:sp>
        <p:nvSpPr>
          <p:cNvPr id="20" name="Text Placeholder 7">
            <a:extLst>
              <a:ext uri="{FF2B5EF4-FFF2-40B4-BE49-F238E27FC236}">
                <a16:creationId xmlns:a16="http://schemas.microsoft.com/office/drawing/2014/main" id="{9FE9DAF7-A021-06C3-D232-BFD2933F84B1}"/>
              </a:ext>
            </a:extLst>
          </p:cNvPr>
          <p:cNvSpPr>
            <a:spLocks noGrp="1"/>
          </p:cNvSpPr>
          <p:nvPr>
            <p:ph type="body" sz="quarter" idx="45" hasCustomPrompt="1"/>
          </p:nvPr>
        </p:nvSpPr>
        <p:spPr>
          <a:xfrm>
            <a:off x="4807734" y="3224607"/>
            <a:ext cx="2707795" cy="196296"/>
          </a:xfrm>
        </p:spPr>
        <p:txBody>
          <a:bodyPr/>
          <a:lstStyle>
            <a:lvl1pPr>
              <a:spcBef>
                <a:spcPts val="0"/>
              </a:spcBef>
              <a:defRPr sz="1600" b="1">
                <a:solidFill>
                  <a:schemeClr val="bg1"/>
                </a:solidFill>
                <a:latin typeface="+mn-lt"/>
              </a:defRPr>
            </a:lvl1pPr>
          </a:lstStyle>
          <a:p>
            <a:pPr lvl="0"/>
            <a:r>
              <a:rPr lang="en-US"/>
              <a:t>Name</a:t>
            </a:r>
          </a:p>
        </p:txBody>
      </p:sp>
      <p:sp>
        <p:nvSpPr>
          <p:cNvPr id="22" name="Text Placeholder 7">
            <a:extLst>
              <a:ext uri="{FF2B5EF4-FFF2-40B4-BE49-F238E27FC236}">
                <a16:creationId xmlns:a16="http://schemas.microsoft.com/office/drawing/2014/main" id="{6AC2754C-CB98-7C67-BA86-5487392EEA79}"/>
              </a:ext>
            </a:extLst>
          </p:cNvPr>
          <p:cNvSpPr>
            <a:spLocks noGrp="1"/>
          </p:cNvSpPr>
          <p:nvPr>
            <p:ph type="body" sz="quarter" idx="46" hasCustomPrompt="1"/>
          </p:nvPr>
        </p:nvSpPr>
        <p:spPr>
          <a:xfrm>
            <a:off x="4807734" y="3480816"/>
            <a:ext cx="2707795" cy="306502"/>
          </a:xfrm>
        </p:spPr>
        <p:txBody>
          <a:bodyPr/>
          <a:lstStyle>
            <a:lvl1pPr>
              <a:spcBef>
                <a:spcPts val="0"/>
              </a:spcBef>
              <a:defRPr sz="1400" b="0">
                <a:solidFill>
                  <a:schemeClr val="bg1"/>
                </a:solidFill>
                <a:latin typeface="+mn-lt"/>
              </a:defRPr>
            </a:lvl1pPr>
          </a:lstStyle>
          <a:p>
            <a:pPr lvl="0"/>
            <a:r>
              <a:rPr lang="en-US"/>
              <a:t>Title</a:t>
            </a:r>
          </a:p>
        </p:txBody>
      </p:sp>
      <p:sp>
        <p:nvSpPr>
          <p:cNvPr id="23" name="Picture Placeholder 3">
            <a:extLst>
              <a:ext uri="{FF2B5EF4-FFF2-40B4-BE49-F238E27FC236}">
                <a16:creationId xmlns:a16="http://schemas.microsoft.com/office/drawing/2014/main" id="{352B0F78-5708-0372-35A0-F652012EAE8D}"/>
              </a:ext>
            </a:extLst>
          </p:cNvPr>
          <p:cNvSpPr>
            <a:spLocks noGrp="1"/>
          </p:cNvSpPr>
          <p:nvPr>
            <p:ph type="pic" sz="quarter" idx="47"/>
          </p:nvPr>
        </p:nvSpPr>
        <p:spPr>
          <a:xfrm>
            <a:off x="4776351" y="4129699"/>
            <a:ext cx="1222513"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26" name="Text Placeholder 7">
            <a:extLst>
              <a:ext uri="{FF2B5EF4-FFF2-40B4-BE49-F238E27FC236}">
                <a16:creationId xmlns:a16="http://schemas.microsoft.com/office/drawing/2014/main" id="{C408D9ED-D17D-B672-334F-AD57158732BC}"/>
              </a:ext>
            </a:extLst>
          </p:cNvPr>
          <p:cNvSpPr>
            <a:spLocks noGrp="1"/>
          </p:cNvSpPr>
          <p:nvPr>
            <p:ph type="body" sz="quarter" idx="48" hasCustomPrompt="1"/>
          </p:nvPr>
        </p:nvSpPr>
        <p:spPr>
          <a:xfrm>
            <a:off x="4788013" y="5441960"/>
            <a:ext cx="2707795" cy="196296"/>
          </a:xfrm>
        </p:spPr>
        <p:txBody>
          <a:bodyPr/>
          <a:lstStyle>
            <a:lvl1pPr>
              <a:spcBef>
                <a:spcPts val="0"/>
              </a:spcBef>
              <a:defRPr sz="1600" b="1">
                <a:solidFill>
                  <a:schemeClr val="bg1"/>
                </a:solidFill>
                <a:latin typeface="+mn-lt"/>
              </a:defRPr>
            </a:lvl1pPr>
          </a:lstStyle>
          <a:p>
            <a:pPr lvl="0"/>
            <a:r>
              <a:rPr lang="en-US"/>
              <a:t>Name</a:t>
            </a:r>
          </a:p>
        </p:txBody>
      </p:sp>
      <p:sp>
        <p:nvSpPr>
          <p:cNvPr id="27" name="Text Placeholder 7">
            <a:extLst>
              <a:ext uri="{FF2B5EF4-FFF2-40B4-BE49-F238E27FC236}">
                <a16:creationId xmlns:a16="http://schemas.microsoft.com/office/drawing/2014/main" id="{0E0D9902-92D2-D4C2-957A-D4E758CCC8D8}"/>
              </a:ext>
            </a:extLst>
          </p:cNvPr>
          <p:cNvSpPr>
            <a:spLocks noGrp="1"/>
          </p:cNvSpPr>
          <p:nvPr>
            <p:ph type="body" sz="quarter" idx="49" hasCustomPrompt="1"/>
          </p:nvPr>
        </p:nvSpPr>
        <p:spPr>
          <a:xfrm>
            <a:off x="4788013" y="5698169"/>
            <a:ext cx="2707795" cy="306502"/>
          </a:xfrm>
        </p:spPr>
        <p:txBody>
          <a:bodyPr/>
          <a:lstStyle>
            <a:lvl1pPr>
              <a:spcBef>
                <a:spcPts val="0"/>
              </a:spcBef>
              <a:defRPr sz="1400" b="0">
                <a:solidFill>
                  <a:schemeClr val="bg1"/>
                </a:solidFill>
                <a:latin typeface="+mn-lt"/>
              </a:defRPr>
            </a:lvl1pPr>
          </a:lstStyle>
          <a:p>
            <a:pPr lvl="0"/>
            <a:r>
              <a:rPr lang="en-US"/>
              <a:t>Title</a:t>
            </a:r>
          </a:p>
        </p:txBody>
      </p:sp>
      <p:sp>
        <p:nvSpPr>
          <p:cNvPr id="28" name="Text Placeholder 7">
            <a:extLst>
              <a:ext uri="{FF2B5EF4-FFF2-40B4-BE49-F238E27FC236}">
                <a16:creationId xmlns:a16="http://schemas.microsoft.com/office/drawing/2014/main" id="{5F3B08BA-7969-01D5-E373-ABD637786CB1}"/>
              </a:ext>
            </a:extLst>
          </p:cNvPr>
          <p:cNvSpPr>
            <a:spLocks noGrp="1"/>
          </p:cNvSpPr>
          <p:nvPr>
            <p:ph type="body" sz="quarter" idx="50" hasCustomPrompt="1"/>
          </p:nvPr>
        </p:nvSpPr>
        <p:spPr>
          <a:xfrm>
            <a:off x="8748276" y="3228773"/>
            <a:ext cx="2707795" cy="196296"/>
          </a:xfrm>
        </p:spPr>
        <p:txBody>
          <a:bodyPr/>
          <a:lstStyle>
            <a:lvl1pPr>
              <a:spcBef>
                <a:spcPts val="0"/>
              </a:spcBef>
              <a:defRPr sz="1600" b="1">
                <a:solidFill>
                  <a:schemeClr val="bg1"/>
                </a:solidFill>
                <a:latin typeface="+mn-lt"/>
              </a:defRPr>
            </a:lvl1pPr>
          </a:lstStyle>
          <a:p>
            <a:pPr lvl="0"/>
            <a:r>
              <a:rPr lang="en-US"/>
              <a:t>Name</a:t>
            </a:r>
          </a:p>
        </p:txBody>
      </p:sp>
      <p:sp>
        <p:nvSpPr>
          <p:cNvPr id="29" name="Text Placeholder 7">
            <a:extLst>
              <a:ext uri="{FF2B5EF4-FFF2-40B4-BE49-F238E27FC236}">
                <a16:creationId xmlns:a16="http://schemas.microsoft.com/office/drawing/2014/main" id="{416E9675-0399-28CD-5973-90A9B071442A}"/>
              </a:ext>
            </a:extLst>
          </p:cNvPr>
          <p:cNvSpPr>
            <a:spLocks noGrp="1"/>
          </p:cNvSpPr>
          <p:nvPr>
            <p:ph type="body" sz="quarter" idx="51" hasCustomPrompt="1"/>
          </p:nvPr>
        </p:nvSpPr>
        <p:spPr>
          <a:xfrm>
            <a:off x="8748276" y="3484982"/>
            <a:ext cx="2707795" cy="306502"/>
          </a:xfrm>
        </p:spPr>
        <p:txBody>
          <a:bodyPr/>
          <a:lstStyle>
            <a:lvl1pPr>
              <a:spcBef>
                <a:spcPts val="0"/>
              </a:spcBef>
              <a:defRPr sz="1400" b="0">
                <a:solidFill>
                  <a:schemeClr val="bg1"/>
                </a:solidFill>
                <a:latin typeface="+mn-lt"/>
              </a:defRPr>
            </a:lvl1pPr>
          </a:lstStyle>
          <a:p>
            <a:pPr lvl="0"/>
            <a:r>
              <a:rPr lang="en-US"/>
              <a:t>Title</a:t>
            </a:r>
          </a:p>
        </p:txBody>
      </p:sp>
      <p:sp>
        <p:nvSpPr>
          <p:cNvPr id="30" name="Picture Placeholder 3">
            <a:extLst>
              <a:ext uri="{FF2B5EF4-FFF2-40B4-BE49-F238E27FC236}">
                <a16:creationId xmlns:a16="http://schemas.microsoft.com/office/drawing/2014/main" id="{D63379D6-6572-9E32-0421-6DF6B44AC8FD}"/>
              </a:ext>
            </a:extLst>
          </p:cNvPr>
          <p:cNvSpPr>
            <a:spLocks noGrp="1"/>
          </p:cNvSpPr>
          <p:nvPr>
            <p:ph type="pic" sz="quarter" idx="52"/>
          </p:nvPr>
        </p:nvSpPr>
        <p:spPr>
          <a:xfrm>
            <a:off x="8716893" y="4133865"/>
            <a:ext cx="1222513"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31" name="Text Placeholder 7">
            <a:extLst>
              <a:ext uri="{FF2B5EF4-FFF2-40B4-BE49-F238E27FC236}">
                <a16:creationId xmlns:a16="http://schemas.microsoft.com/office/drawing/2014/main" id="{E834C28D-8C7D-974B-10D5-B205D0EBDFA5}"/>
              </a:ext>
            </a:extLst>
          </p:cNvPr>
          <p:cNvSpPr>
            <a:spLocks noGrp="1"/>
          </p:cNvSpPr>
          <p:nvPr>
            <p:ph type="body" sz="quarter" idx="53" hasCustomPrompt="1"/>
          </p:nvPr>
        </p:nvSpPr>
        <p:spPr>
          <a:xfrm>
            <a:off x="8728555" y="5446126"/>
            <a:ext cx="2707795" cy="196296"/>
          </a:xfrm>
        </p:spPr>
        <p:txBody>
          <a:bodyPr/>
          <a:lstStyle>
            <a:lvl1pPr>
              <a:spcBef>
                <a:spcPts val="0"/>
              </a:spcBef>
              <a:defRPr sz="1600" b="1">
                <a:solidFill>
                  <a:schemeClr val="bg1"/>
                </a:solidFill>
                <a:latin typeface="+mn-lt"/>
              </a:defRPr>
            </a:lvl1pPr>
          </a:lstStyle>
          <a:p>
            <a:pPr lvl="0"/>
            <a:r>
              <a:rPr lang="en-US"/>
              <a:t>Name</a:t>
            </a:r>
          </a:p>
        </p:txBody>
      </p:sp>
      <p:sp>
        <p:nvSpPr>
          <p:cNvPr id="32" name="Text Placeholder 7">
            <a:extLst>
              <a:ext uri="{FF2B5EF4-FFF2-40B4-BE49-F238E27FC236}">
                <a16:creationId xmlns:a16="http://schemas.microsoft.com/office/drawing/2014/main" id="{EBA14631-C234-B996-559F-BCC65FBE18C5}"/>
              </a:ext>
            </a:extLst>
          </p:cNvPr>
          <p:cNvSpPr>
            <a:spLocks noGrp="1"/>
          </p:cNvSpPr>
          <p:nvPr>
            <p:ph type="body" sz="quarter" idx="54" hasCustomPrompt="1"/>
          </p:nvPr>
        </p:nvSpPr>
        <p:spPr>
          <a:xfrm>
            <a:off x="8728555" y="5702335"/>
            <a:ext cx="2707795" cy="306502"/>
          </a:xfrm>
        </p:spPr>
        <p:txBody>
          <a:bodyPr/>
          <a:lstStyle>
            <a:lvl1pPr>
              <a:spcBef>
                <a:spcPts val="0"/>
              </a:spcBef>
              <a:defRPr sz="1400" b="0">
                <a:solidFill>
                  <a:schemeClr val="bg1"/>
                </a:solidFill>
                <a:latin typeface="+mn-lt"/>
              </a:defRPr>
            </a:lvl1pPr>
          </a:lstStyle>
          <a:p>
            <a:pPr lvl="0"/>
            <a:r>
              <a:rPr lang="en-US"/>
              <a:t>Title</a:t>
            </a:r>
          </a:p>
        </p:txBody>
      </p:sp>
      <p:sp>
        <p:nvSpPr>
          <p:cNvPr id="25" name="Slide Number Placeholder 2">
            <a:extLst>
              <a:ext uri="{FF2B5EF4-FFF2-40B4-BE49-F238E27FC236}">
                <a16:creationId xmlns:a16="http://schemas.microsoft.com/office/drawing/2014/main" id="{6B14E578-B031-F5AE-9E67-6668CA172D52}"/>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16B2B300-BF77-D18F-9E52-2FC126FBBAFC}"/>
              </a:ext>
            </a:extLst>
          </p:cNvPr>
          <p:cNvGrpSpPr/>
          <p:nvPr userDrawn="1"/>
        </p:nvGrpSpPr>
        <p:grpSpPr>
          <a:xfrm>
            <a:off x="10863102" y="309052"/>
            <a:ext cx="911847" cy="382707"/>
            <a:chOff x="7459170" y="481236"/>
            <a:chExt cx="2697427" cy="1132124"/>
          </a:xfrm>
        </p:grpSpPr>
        <p:sp>
          <p:nvSpPr>
            <p:cNvPr id="4" name="Freeform 3">
              <a:extLst>
                <a:ext uri="{FF2B5EF4-FFF2-40B4-BE49-F238E27FC236}">
                  <a16:creationId xmlns:a16="http://schemas.microsoft.com/office/drawing/2014/main" id="{7B68E3D8-02C8-4EA9-D9C6-814016C0D54D}"/>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26255792-4E4D-9B21-2084-7E0D96EA1949}"/>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B36FE2F8-63F1-5161-D1CD-24196900CE8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D1DECEA-B0AD-208F-0220-DAD0AE9F4101}"/>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0B587F-FBD4-B2CC-FD25-701848A423A1}"/>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A7E1C2CE-AAFC-74D1-D8EF-106F5087C1D0}"/>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FE0E92E5-1D12-DA96-9F91-B79F1FBFD95B}"/>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36" name="Rectangle 35">
            <a:extLst>
              <a:ext uri="{FF2B5EF4-FFF2-40B4-BE49-F238E27FC236}">
                <a16:creationId xmlns:a16="http://schemas.microsoft.com/office/drawing/2014/main" id="{9BD59348-0370-9417-B0E9-F430FFCD48FF}"/>
              </a:ext>
            </a:extLst>
          </p:cNvPr>
          <p:cNvSpPr/>
          <p:nvPr userDrawn="1"/>
        </p:nvSpPr>
        <p:spPr>
          <a:xfrm>
            <a:off x="8087661" y="-1148427"/>
            <a:ext cx="4116033" cy="108990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Colored boxes are fixed </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Tree>
    <p:extLst>
      <p:ext uri="{BB962C8B-B14F-4D97-AF65-F5344CB8AC3E}">
        <p14:creationId xmlns:p14="http://schemas.microsoft.com/office/powerpoint/2010/main" val="3268411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Two columns">
    <p:spTree>
      <p:nvGrpSpPr>
        <p:cNvPr id="1" name=""/>
        <p:cNvGrpSpPr/>
        <p:nvPr/>
      </p:nvGrpSpPr>
      <p:grpSpPr>
        <a:xfrm>
          <a:off x="0" y="0"/>
          <a:ext cx="0" cy="0"/>
          <a:chOff x="0" y="0"/>
          <a:chExt cx="0" cy="0"/>
        </a:xfrm>
      </p:grpSpPr>
      <p:pic>
        <p:nvPicPr>
          <p:cNvPr id="47" name="Graphic 46">
            <a:extLst>
              <a:ext uri="{FF2B5EF4-FFF2-40B4-BE49-F238E27FC236}">
                <a16:creationId xmlns:a16="http://schemas.microsoft.com/office/drawing/2014/main" id="{5A410318-CCBE-D950-D3F4-2F6962E7A7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33" name="Rectangle 32">
            <a:extLst>
              <a:ext uri="{FF2B5EF4-FFF2-40B4-BE49-F238E27FC236}">
                <a16:creationId xmlns:a16="http://schemas.microsoft.com/office/drawing/2014/main" id="{1193C68E-2DFF-8552-3B1F-5A07D5095058}"/>
              </a:ext>
            </a:extLst>
          </p:cNvPr>
          <p:cNvSpPr/>
          <p:nvPr userDrawn="1"/>
        </p:nvSpPr>
        <p:spPr>
          <a:xfrm>
            <a:off x="4776351" y="3100534"/>
            <a:ext cx="2739178" cy="832318"/>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36" name="Rectangle 35">
            <a:extLst>
              <a:ext uri="{FF2B5EF4-FFF2-40B4-BE49-F238E27FC236}">
                <a16:creationId xmlns:a16="http://schemas.microsoft.com/office/drawing/2014/main" id="{DF3A92B8-7E14-9893-AFE8-769FB16A863A}"/>
              </a:ext>
            </a:extLst>
          </p:cNvPr>
          <p:cNvSpPr/>
          <p:nvPr userDrawn="1"/>
        </p:nvSpPr>
        <p:spPr>
          <a:xfrm>
            <a:off x="8716893" y="3102677"/>
            <a:ext cx="2739178" cy="832318"/>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9" name="Rectangle 8">
            <a:extLst>
              <a:ext uri="{FF2B5EF4-FFF2-40B4-BE49-F238E27FC236}">
                <a16:creationId xmlns:a16="http://schemas.microsoft.com/office/drawing/2014/main" id="{AA2C90E6-E7AF-BA63-C460-15830FD0E705}"/>
              </a:ext>
            </a:extLst>
          </p:cNvPr>
          <p:cNvSpPr/>
          <p:nvPr userDrawn="1"/>
        </p:nvSpPr>
        <p:spPr>
          <a:xfrm>
            <a:off x="815975" y="3102678"/>
            <a:ext cx="2790395" cy="832318"/>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20376" cy="553998"/>
          </a:xfrm>
          <a:prstGeom prst="rect">
            <a:avLst/>
          </a:prstGeom>
        </p:spPr>
        <p:txBody>
          <a:bodyPr vert="horz" wrap="square" lIns="0" tIns="0" rIns="0" bIns="0" rtlCol="0" anchor="t" anchorCtr="0">
            <a:spAutoFit/>
          </a:bodyPr>
          <a:lstStyle>
            <a:lvl1pPr>
              <a:defRPr/>
            </a:lvl1pPr>
          </a:lstStyle>
          <a:p>
            <a:r>
              <a:rPr lang="en-US"/>
              <a:t>TEAM SLIDE X 6</a:t>
            </a:r>
            <a:endParaRPr lang="en-GB"/>
          </a:p>
        </p:txBody>
      </p:sp>
      <p:sp>
        <p:nvSpPr>
          <p:cNvPr id="11" name="Picture Placeholder 3">
            <a:extLst>
              <a:ext uri="{FF2B5EF4-FFF2-40B4-BE49-F238E27FC236}">
                <a16:creationId xmlns:a16="http://schemas.microsoft.com/office/drawing/2014/main" id="{F3288F5F-2979-E222-A09C-51ED82E8C738}"/>
              </a:ext>
            </a:extLst>
          </p:cNvPr>
          <p:cNvSpPr>
            <a:spLocks noGrp="1"/>
          </p:cNvSpPr>
          <p:nvPr>
            <p:ph type="pic" sz="quarter" idx="15"/>
          </p:nvPr>
        </p:nvSpPr>
        <p:spPr>
          <a:xfrm>
            <a:off x="842662"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24" name="Text Placeholder 5">
            <a:extLst>
              <a:ext uri="{FF2B5EF4-FFF2-40B4-BE49-F238E27FC236}">
                <a16:creationId xmlns:a16="http://schemas.microsoft.com/office/drawing/2014/main" id="{6E8C9B32-4C94-1622-3331-43615115DE7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5" name="Picture Placeholder 3">
            <a:extLst>
              <a:ext uri="{FF2B5EF4-FFF2-40B4-BE49-F238E27FC236}">
                <a16:creationId xmlns:a16="http://schemas.microsoft.com/office/drawing/2014/main" id="{A68D6F94-9FF5-701A-F43C-D4B8251B5F3B}"/>
              </a:ext>
            </a:extLst>
          </p:cNvPr>
          <p:cNvSpPr>
            <a:spLocks noGrp="1"/>
          </p:cNvSpPr>
          <p:nvPr>
            <p:ph type="pic" sz="quarter" idx="23"/>
          </p:nvPr>
        </p:nvSpPr>
        <p:spPr>
          <a:xfrm>
            <a:off x="4807734"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19" name="Picture Placeholder 3">
            <a:extLst>
              <a:ext uri="{FF2B5EF4-FFF2-40B4-BE49-F238E27FC236}">
                <a16:creationId xmlns:a16="http://schemas.microsoft.com/office/drawing/2014/main" id="{023FC1AB-C717-1F2C-48FF-2C10985E2D1F}"/>
              </a:ext>
            </a:extLst>
          </p:cNvPr>
          <p:cNvSpPr>
            <a:spLocks noGrp="1"/>
          </p:cNvSpPr>
          <p:nvPr>
            <p:ph type="pic" sz="quarter" idx="27"/>
          </p:nvPr>
        </p:nvSpPr>
        <p:spPr>
          <a:xfrm>
            <a:off x="8753361"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45" name="Picture Placeholder 3">
            <a:extLst>
              <a:ext uri="{FF2B5EF4-FFF2-40B4-BE49-F238E27FC236}">
                <a16:creationId xmlns:a16="http://schemas.microsoft.com/office/drawing/2014/main" id="{D7B792AF-4B54-9697-4494-85D1DE5C13EA}"/>
              </a:ext>
            </a:extLst>
          </p:cNvPr>
          <p:cNvSpPr>
            <a:spLocks noGrp="1"/>
          </p:cNvSpPr>
          <p:nvPr>
            <p:ph type="pic" sz="quarter" idx="35"/>
          </p:nvPr>
        </p:nvSpPr>
        <p:spPr>
          <a:xfrm>
            <a:off x="816088" y="4133985"/>
            <a:ext cx="1212619"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48" name="Picture Placeholder 3">
            <a:extLst>
              <a:ext uri="{FF2B5EF4-FFF2-40B4-BE49-F238E27FC236}">
                <a16:creationId xmlns:a16="http://schemas.microsoft.com/office/drawing/2014/main" id="{B76C49BD-177C-2E8F-4A12-CB561710B3FC}"/>
              </a:ext>
            </a:extLst>
          </p:cNvPr>
          <p:cNvSpPr>
            <a:spLocks noGrp="1"/>
          </p:cNvSpPr>
          <p:nvPr>
            <p:ph type="pic" sz="quarter" idx="38"/>
          </p:nvPr>
        </p:nvSpPr>
        <p:spPr>
          <a:xfrm>
            <a:off x="4781160" y="4133985"/>
            <a:ext cx="1212619"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51" name="Picture Placeholder 3">
            <a:extLst>
              <a:ext uri="{FF2B5EF4-FFF2-40B4-BE49-F238E27FC236}">
                <a16:creationId xmlns:a16="http://schemas.microsoft.com/office/drawing/2014/main" id="{1F867B8B-D7E0-B84B-4735-6C98B9E64E92}"/>
              </a:ext>
            </a:extLst>
          </p:cNvPr>
          <p:cNvSpPr>
            <a:spLocks noGrp="1"/>
          </p:cNvSpPr>
          <p:nvPr>
            <p:ph type="pic" sz="quarter" idx="41"/>
          </p:nvPr>
        </p:nvSpPr>
        <p:spPr>
          <a:xfrm>
            <a:off x="8726787" y="4133985"/>
            <a:ext cx="1212619"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12" name="Text Placeholder 7">
            <a:extLst>
              <a:ext uri="{FF2B5EF4-FFF2-40B4-BE49-F238E27FC236}">
                <a16:creationId xmlns:a16="http://schemas.microsoft.com/office/drawing/2014/main" id="{40A93F65-0925-92FD-07D4-BD0F83CA350B}"/>
              </a:ext>
            </a:extLst>
          </p:cNvPr>
          <p:cNvSpPr>
            <a:spLocks noGrp="1"/>
          </p:cNvSpPr>
          <p:nvPr>
            <p:ph type="body" sz="quarter" idx="19" hasCustomPrompt="1"/>
          </p:nvPr>
        </p:nvSpPr>
        <p:spPr>
          <a:xfrm>
            <a:off x="907470" y="3193290"/>
            <a:ext cx="2447639" cy="205668"/>
          </a:xfrm>
        </p:spPr>
        <p:txBody>
          <a:bodyPr/>
          <a:lstStyle>
            <a:lvl1pPr>
              <a:spcBef>
                <a:spcPts val="0"/>
              </a:spcBef>
              <a:defRPr sz="1600" b="1">
                <a:solidFill>
                  <a:schemeClr val="bg1"/>
                </a:solidFill>
                <a:latin typeface="+mn-lt"/>
              </a:defRPr>
            </a:lvl1pPr>
          </a:lstStyle>
          <a:p>
            <a:pPr lvl="0"/>
            <a:r>
              <a:rPr lang="en-US"/>
              <a:t>Name</a:t>
            </a:r>
          </a:p>
        </p:txBody>
      </p:sp>
      <p:sp>
        <p:nvSpPr>
          <p:cNvPr id="13" name="Text Placeholder 7">
            <a:extLst>
              <a:ext uri="{FF2B5EF4-FFF2-40B4-BE49-F238E27FC236}">
                <a16:creationId xmlns:a16="http://schemas.microsoft.com/office/drawing/2014/main" id="{D007956B-5DAA-951F-2430-85E879EFA59F}"/>
              </a:ext>
            </a:extLst>
          </p:cNvPr>
          <p:cNvSpPr>
            <a:spLocks noGrp="1"/>
          </p:cNvSpPr>
          <p:nvPr>
            <p:ph type="body" sz="quarter" idx="22" hasCustomPrompt="1"/>
          </p:nvPr>
        </p:nvSpPr>
        <p:spPr>
          <a:xfrm>
            <a:off x="907470" y="3449498"/>
            <a:ext cx="2447639" cy="321135"/>
          </a:xfrm>
        </p:spPr>
        <p:txBody>
          <a:bodyPr/>
          <a:lstStyle>
            <a:lvl1pPr>
              <a:spcBef>
                <a:spcPts val="0"/>
              </a:spcBef>
              <a:defRPr sz="1200" b="0">
                <a:solidFill>
                  <a:schemeClr val="bg1"/>
                </a:solidFill>
                <a:latin typeface="+mn-lt"/>
              </a:defRPr>
            </a:lvl1pPr>
          </a:lstStyle>
          <a:p>
            <a:pPr lvl="0"/>
            <a:r>
              <a:rPr lang="en-US"/>
              <a:t>Title</a:t>
            </a:r>
          </a:p>
        </p:txBody>
      </p:sp>
      <p:sp>
        <p:nvSpPr>
          <p:cNvPr id="14" name="Picture Placeholder 3">
            <a:extLst>
              <a:ext uri="{FF2B5EF4-FFF2-40B4-BE49-F238E27FC236}">
                <a16:creationId xmlns:a16="http://schemas.microsoft.com/office/drawing/2014/main" id="{893DEB91-BD2C-6F2A-4F68-9AAE4779193B}"/>
              </a:ext>
            </a:extLst>
          </p:cNvPr>
          <p:cNvSpPr>
            <a:spLocks noGrp="1"/>
          </p:cNvSpPr>
          <p:nvPr>
            <p:ph type="pic" sz="quarter" idx="44"/>
          </p:nvPr>
        </p:nvSpPr>
        <p:spPr>
          <a:xfrm>
            <a:off x="816088" y="4133985"/>
            <a:ext cx="1222513"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20" name="Text Placeholder 7">
            <a:extLst>
              <a:ext uri="{FF2B5EF4-FFF2-40B4-BE49-F238E27FC236}">
                <a16:creationId xmlns:a16="http://schemas.microsoft.com/office/drawing/2014/main" id="{9FE9DAF7-A021-06C3-D232-BFD2933F84B1}"/>
              </a:ext>
            </a:extLst>
          </p:cNvPr>
          <p:cNvSpPr>
            <a:spLocks noGrp="1"/>
          </p:cNvSpPr>
          <p:nvPr>
            <p:ph type="body" sz="quarter" idx="45" hasCustomPrompt="1"/>
          </p:nvPr>
        </p:nvSpPr>
        <p:spPr>
          <a:xfrm>
            <a:off x="4867733" y="3189004"/>
            <a:ext cx="2447639" cy="205668"/>
          </a:xfrm>
        </p:spPr>
        <p:txBody>
          <a:bodyPr/>
          <a:lstStyle>
            <a:lvl1pPr>
              <a:spcBef>
                <a:spcPts val="0"/>
              </a:spcBef>
              <a:defRPr sz="1600" b="1">
                <a:solidFill>
                  <a:schemeClr val="bg1"/>
                </a:solidFill>
                <a:latin typeface="+mn-lt"/>
              </a:defRPr>
            </a:lvl1pPr>
          </a:lstStyle>
          <a:p>
            <a:pPr lvl="0"/>
            <a:r>
              <a:rPr lang="en-US"/>
              <a:t>Name</a:t>
            </a:r>
          </a:p>
        </p:txBody>
      </p:sp>
      <p:sp>
        <p:nvSpPr>
          <p:cNvPr id="22" name="Text Placeholder 7">
            <a:extLst>
              <a:ext uri="{FF2B5EF4-FFF2-40B4-BE49-F238E27FC236}">
                <a16:creationId xmlns:a16="http://schemas.microsoft.com/office/drawing/2014/main" id="{6AC2754C-CB98-7C67-BA86-5487392EEA79}"/>
              </a:ext>
            </a:extLst>
          </p:cNvPr>
          <p:cNvSpPr>
            <a:spLocks noGrp="1"/>
          </p:cNvSpPr>
          <p:nvPr>
            <p:ph type="body" sz="quarter" idx="46" hasCustomPrompt="1"/>
          </p:nvPr>
        </p:nvSpPr>
        <p:spPr>
          <a:xfrm>
            <a:off x="4867733" y="3445212"/>
            <a:ext cx="2447639" cy="321135"/>
          </a:xfrm>
        </p:spPr>
        <p:txBody>
          <a:bodyPr/>
          <a:lstStyle>
            <a:lvl1pPr>
              <a:spcBef>
                <a:spcPts val="0"/>
              </a:spcBef>
              <a:defRPr sz="1200" b="0">
                <a:solidFill>
                  <a:schemeClr val="bg1"/>
                </a:solidFill>
                <a:latin typeface="+mn-lt"/>
              </a:defRPr>
            </a:lvl1pPr>
          </a:lstStyle>
          <a:p>
            <a:pPr lvl="0"/>
            <a:r>
              <a:rPr lang="en-US"/>
              <a:t>Title</a:t>
            </a:r>
          </a:p>
        </p:txBody>
      </p:sp>
      <p:sp>
        <p:nvSpPr>
          <p:cNvPr id="23" name="Picture Placeholder 3">
            <a:extLst>
              <a:ext uri="{FF2B5EF4-FFF2-40B4-BE49-F238E27FC236}">
                <a16:creationId xmlns:a16="http://schemas.microsoft.com/office/drawing/2014/main" id="{352B0F78-5708-0372-35A0-F652012EAE8D}"/>
              </a:ext>
            </a:extLst>
          </p:cNvPr>
          <p:cNvSpPr>
            <a:spLocks noGrp="1"/>
          </p:cNvSpPr>
          <p:nvPr>
            <p:ph type="pic" sz="quarter" idx="47"/>
          </p:nvPr>
        </p:nvSpPr>
        <p:spPr>
          <a:xfrm>
            <a:off x="4776351" y="4129699"/>
            <a:ext cx="1222513"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28" name="Text Placeholder 7">
            <a:extLst>
              <a:ext uri="{FF2B5EF4-FFF2-40B4-BE49-F238E27FC236}">
                <a16:creationId xmlns:a16="http://schemas.microsoft.com/office/drawing/2014/main" id="{5F3B08BA-7969-01D5-E373-ABD637786CB1}"/>
              </a:ext>
            </a:extLst>
          </p:cNvPr>
          <p:cNvSpPr>
            <a:spLocks noGrp="1"/>
          </p:cNvSpPr>
          <p:nvPr>
            <p:ph type="body" sz="quarter" idx="50" hasCustomPrompt="1"/>
          </p:nvPr>
        </p:nvSpPr>
        <p:spPr>
          <a:xfrm>
            <a:off x="8808275" y="3193170"/>
            <a:ext cx="2447639" cy="205668"/>
          </a:xfrm>
        </p:spPr>
        <p:txBody>
          <a:bodyPr/>
          <a:lstStyle>
            <a:lvl1pPr>
              <a:spcBef>
                <a:spcPts val="0"/>
              </a:spcBef>
              <a:defRPr sz="1600" b="1">
                <a:solidFill>
                  <a:schemeClr val="bg1"/>
                </a:solidFill>
                <a:latin typeface="+mn-lt"/>
              </a:defRPr>
            </a:lvl1pPr>
          </a:lstStyle>
          <a:p>
            <a:pPr lvl="0"/>
            <a:r>
              <a:rPr lang="en-US"/>
              <a:t>Name</a:t>
            </a:r>
          </a:p>
        </p:txBody>
      </p:sp>
      <p:sp>
        <p:nvSpPr>
          <p:cNvPr id="29" name="Text Placeholder 7">
            <a:extLst>
              <a:ext uri="{FF2B5EF4-FFF2-40B4-BE49-F238E27FC236}">
                <a16:creationId xmlns:a16="http://schemas.microsoft.com/office/drawing/2014/main" id="{416E9675-0399-28CD-5973-90A9B071442A}"/>
              </a:ext>
            </a:extLst>
          </p:cNvPr>
          <p:cNvSpPr>
            <a:spLocks noGrp="1"/>
          </p:cNvSpPr>
          <p:nvPr>
            <p:ph type="body" sz="quarter" idx="51" hasCustomPrompt="1"/>
          </p:nvPr>
        </p:nvSpPr>
        <p:spPr>
          <a:xfrm>
            <a:off x="8808275" y="3449378"/>
            <a:ext cx="2447639" cy="321135"/>
          </a:xfrm>
        </p:spPr>
        <p:txBody>
          <a:bodyPr/>
          <a:lstStyle>
            <a:lvl1pPr>
              <a:spcBef>
                <a:spcPts val="0"/>
              </a:spcBef>
              <a:defRPr sz="1200" b="0">
                <a:solidFill>
                  <a:schemeClr val="bg1"/>
                </a:solidFill>
                <a:latin typeface="+mn-lt"/>
              </a:defRPr>
            </a:lvl1pPr>
          </a:lstStyle>
          <a:p>
            <a:pPr lvl="0"/>
            <a:r>
              <a:rPr lang="en-US"/>
              <a:t>Title</a:t>
            </a:r>
          </a:p>
        </p:txBody>
      </p:sp>
      <p:sp>
        <p:nvSpPr>
          <p:cNvPr id="30" name="Picture Placeholder 3">
            <a:extLst>
              <a:ext uri="{FF2B5EF4-FFF2-40B4-BE49-F238E27FC236}">
                <a16:creationId xmlns:a16="http://schemas.microsoft.com/office/drawing/2014/main" id="{D63379D6-6572-9E32-0421-6DF6B44AC8FD}"/>
              </a:ext>
            </a:extLst>
          </p:cNvPr>
          <p:cNvSpPr>
            <a:spLocks noGrp="1"/>
          </p:cNvSpPr>
          <p:nvPr>
            <p:ph type="pic" sz="quarter" idx="52"/>
          </p:nvPr>
        </p:nvSpPr>
        <p:spPr>
          <a:xfrm>
            <a:off x="8716893" y="4133865"/>
            <a:ext cx="1222513"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25" name="Slide Number Placeholder 2">
            <a:extLst>
              <a:ext uri="{FF2B5EF4-FFF2-40B4-BE49-F238E27FC236}">
                <a16:creationId xmlns:a16="http://schemas.microsoft.com/office/drawing/2014/main" id="{6B14E578-B031-F5AE-9E67-6668CA172D52}"/>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16B2B300-BF77-D18F-9E52-2FC126FBBAFC}"/>
              </a:ext>
            </a:extLst>
          </p:cNvPr>
          <p:cNvGrpSpPr/>
          <p:nvPr userDrawn="1"/>
        </p:nvGrpSpPr>
        <p:grpSpPr>
          <a:xfrm>
            <a:off x="10863102" y="309052"/>
            <a:ext cx="911847" cy="382707"/>
            <a:chOff x="7459170" y="481236"/>
            <a:chExt cx="2697427" cy="1132124"/>
          </a:xfrm>
        </p:grpSpPr>
        <p:sp>
          <p:nvSpPr>
            <p:cNvPr id="4" name="Freeform 3">
              <a:extLst>
                <a:ext uri="{FF2B5EF4-FFF2-40B4-BE49-F238E27FC236}">
                  <a16:creationId xmlns:a16="http://schemas.microsoft.com/office/drawing/2014/main" id="{7B68E3D8-02C8-4EA9-D9C6-814016C0D54D}"/>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26255792-4E4D-9B21-2084-7E0D96EA1949}"/>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B36FE2F8-63F1-5161-D1CD-24196900CE8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D1DECEA-B0AD-208F-0220-DAD0AE9F4101}"/>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0B587F-FBD4-B2CC-FD25-701848A423A1}"/>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A7E1C2CE-AAFC-74D1-D8EF-106F5087C1D0}"/>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FE0E92E5-1D12-DA96-9F91-B79F1FBFD95B}"/>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37" name="Rectangle 36">
            <a:extLst>
              <a:ext uri="{FF2B5EF4-FFF2-40B4-BE49-F238E27FC236}">
                <a16:creationId xmlns:a16="http://schemas.microsoft.com/office/drawing/2014/main" id="{5C223A11-CCB1-D743-5008-DC91E984F25B}"/>
              </a:ext>
            </a:extLst>
          </p:cNvPr>
          <p:cNvSpPr/>
          <p:nvPr userDrawn="1"/>
        </p:nvSpPr>
        <p:spPr>
          <a:xfrm>
            <a:off x="4747941" y="5315744"/>
            <a:ext cx="2739178" cy="832318"/>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38" name="Rectangle 37">
            <a:extLst>
              <a:ext uri="{FF2B5EF4-FFF2-40B4-BE49-F238E27FC236}">
                <a16:creationId xmlns:a16="http://schemas.microsoft.com/office/drawing/2014/main" id="{6C2558CC-97D3-473C-1372-0B5C1B8DEDCB}"/>
              </a:ext>
            </a:extLst>
          </p:cNvPr>
          <p:cNvSpPr/>
          <p:nvPr userDrawn="1"/>
        </p:nvSpPr>
        <p:spPr>
          <a:xfrm>
            <a:off x="8701516" y="5318197"/>
            <a:ext cx="2739178" cy="832318"/>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39" name="Rectangle 38">
            <a:extLst>
              <a:ext uri="{FF2B5EF4-FFF2-40B4-BE49-F238E27FC236}">
                <a16:creationId xmlns:a16="http://schemas.microsoft.com/office/drawing/2014/main" id="{AC33D218-3F82-13C1-CC36-18FD6BFC730D}"/>
              </a:ext>
            </a:extLst>
          </p:cNvPr>
          <p:cNvSpPr/>
          <p:nvPr userDrawn="1"/>
        </p:nvSpPr>
        <p:spPr>
          <a:xfrm>
            <a:off x="769215" y="5315744"/>
            <a:ext cx="2790395" cy="832318"/>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40" name="Text Placeholder 7">
            <a:extLst>
              <a:ext uri="{FF2B5EF4-FFF2-40B4-BE49-F238E27FC236}">
                <a16:creationId xmlns:a16="http://schemas.microsoft.com/office/drawing/2014/main" id="{98309EF9-9EA0-5CF5-FF3A-0BF9AC016A9A}"/>
              </a:ext>
            </a:extLst>
          </p:cNvPr>
          <p:cNvSpPr>
            <a:spLocks noGrp="1"/>
          </p:cNvSpPr>
          <p:nvPr>
            <p:ph type="body" sz="quarter" idx="53" hasCustomPrompt="1"/>
          </p:nvPr>
        </p:nvSpPr>
        <p:spPr>
          <a:xfrm>
            <a:off x="892093" y="5413253"/>
            <a:ext cx="2447639" cy="205668"/>
          </a:xfrm>
        </p:spPr>
        <p:txBody>
          <a:bodyPr/>
          <a:lstStyle>
            <a:lvl1pPr>
              <a:spcBef>
                <a:spcPts val="0"/>
              </a:spcBef>
              <a:defRPr sz="1600" b="1">
                <a:solidFill>
                  <a:schemeClr val="bg1"/>
                </a:solidFill>
                <a:latin typeface="+mn-lt"/>
              </a:defRPr>
            </a:lvl1pPr>
          </a:lstStyle>
          <a:p>
            <a:pPr lvl="0"/>
            <a:r>
              <a:rPr lang="en-US"/>
              <a:t>Name</a:t>
            </a:r>
          </a:p>
        </p:txBody>
      </p:sp>
      <p:sp>
        <p:nvSpPr>
          <p:cNvPr id="41" name="Text Placeholder 7">
            <a:extLst>
              <a:ext uri="{FF2B5EF4-FFF2-40B4-BE49-F238E27FC236}">
                <a16:creationId xmlns:a16="http://schemas.microsoft.com/office/drawing/2014/main" id="{9583F772-1B16-166F-502C-D3F835B4B153}"/>
              </a:ext>
            </a:extLst>
          </p:cNvPr>
          <p:cNvSpPr>
            <a:spLocks noGrp="1"/>
          </p:cNvSpPr>
          <p:nvPr>
            <p:ph type="body" sz="quarter" idx="54" hasCustomPrompt="1"/>
          </p:nvPr>
        </p:nvSpPr>
        <p:spPr>
          <a:xfrm>
            <a:off x="892093" y="5669461"/>
            <a:ext cx="2447639" cy="321135"/>
          </a:xfrm>
        </p:spPr>
        <p:txBody>
          <a:bodyPr/>
          <a:lstStyle>
            <a:lvl1pPr>
              <a:spcBef>
                <a:spcPts val="0"/>
              </a:spcBef>
              <a:defRPr sz="1200" b="0">
                <a:solidFill>
                  <a:schemeClr val="bg1"/>
                </a:solidFill>
                <a:latin typeface="+mn-lt"/>
              </a:defRPr>
            </a:lvl1pPr>
          </a:lstStyle>
          <a:p>
            <a:pPr lvl="0"/>
            <a:r>
              <a:rPr lang="en-US"/>
              <a:t>Title</a:t>
            </a:r>
          </a:p>
        </p:txBody>
      </p:sp>
      <p:sp>
        <p:nvSpPr>
          <p:cNvPr id="42" name="Text Placeholder 7">
            <a:extLst>
              <a:ext uri="{FF2B5EF4-FFF2-40B4-BE49-F238E27FC236}">
                <a16:creationId xmlns:a16="http://schemas.microsoft.com/office/drawing/2014/main" id="{EC639277-EF2E-9328-DB39-A3BD5195A57E}"/>
              </a:ext>
            </a:extLst>
          </p:cNvPr>
          <p:cNvSpPr>
            <a:spLocks noGrp="1"/>
          </p:cNvSpPr>
          <p:nvPr>
            <p:ph type="body" sz="quarter" idx="55" hasCustomPrompt="1"/>
          </p:nvPr>
        </p:nvSpPr>
        <p:spPr>
          <a:xfrm>
            <a:off x="4852356" y="5408967"/>
            <a:ext cx="2447639" cy="205668"/>
          </a:xfrm>
        </p:spPr>
        <p:txBody>
          <a:bodyPr/>
          <a:lstStyle>
            <a:lvl1pPr>
              <a:spcBef>
                <a:spcPts val="0"/>
              </a:spcBef>
              <a:defRPr sz="1600" b="1">
                <a:solidFill>
                  <a:schemeClr val="bg1"/>
                </a:solidFill>
                <a:latin typeface="+mn-lt"/>
              </a:defRPr>
            </a:lvl1pPr>
          </a:lstStyle>
          <a:p>
            <a:pPr lvl="0"/>
            <a:r>
              <a:rPr lang="en-US"/>
              <a:t>Name</a:t>
            </a:r>
          </a:p>
        </p:txBody>
      </p:sp>
      <p:sp>
        <p:nvSpPr>
          <p:cNvPr id="43" name="Text Placeholder 7">
            <a:extLst>
              <a:ext uri="{FF2B5EF4-FFF2-40B4-BE49-F238E27FC236}">
                <a16:creationId xmlns:a16="http://schemas.microsoft.com/office/drawing/2014/main" id="{F3803936-3599-EDFE-3EBF-8940A265877B}"/>
              </a:ext>
            </a:extLst>
          </p:cNvPr>
          <p:cNvSpPr>
            <a:spLocks noGrp="1"/>
          </p:cNvSpPr>
          <p:nvPr>
            <p:ph type="body" sz="quarter" idx="56" hasCustomPrompt="1"/>
          </p:nvPr>
        </p:nvSpPr>
        <p:spPr>
          <a:xfrm>
            <a:off x="4852356" y="5665175"/>
            <a:ext cx="2447639" cy="321135"/>
          </a:xfrm>
        </p:spPr>
        <p:txBody>
          <a:bodyPr/>
          <a:lstStyle>
            <a:lvl1pPr>
              <a:spcBef>
                <a:spcPts val="0"/>
              </a:spcBef>
              <a:defRPr sz="1200" b="0">
                <a:solidFill>
                  <a:schemeClr val="bg1"/>
                </a:solidFill>
                <a:latin typeface="+mn-lt"/>
              </a:defRPr>
            </a:lvl1pPr>
          </a:lstStyle>
          <a:p>
            <a:pPr lvl="0"/>
            <a:r>
              <a:rPr lang="en-US"/>
              <a:t>Title</a:t>
            </a:r>
          </a:p>
        </p:txBody>
      </p:sp>
      <p:sp>
        <p:nvSpPr>
          <p:cNvPr id="44" name="Text Placeholder 7">
            <a:extLst>
              <a:ext uri="{FF2B5EF4-FFF2-40B4-BE49-F238E27FC236}">
                <a16:creationId xmlns:a16="http://schemas.microsoft.com/office/drawing/2014/main" id="{B8917220-EB35-A3AD-8E0D-03AD56B4EED6}"/>
              </a:ext>
            </a:extLst>
          </p:cNvPr>
          <p:cNvSpPr>
            <a:spLocks noGrp="1"/>
          </p:cNvSpPr>
          <p:nvPr>
            <p:ph type="body" sz="quarter" idx="57" hasCustomPrompt="1"/>
          </p:nvPr>
        </p:nvSpPr>
        <p:spPr>
          <a:xfrm>
            <a:off x="8792898" y="5413133"/>
            <a:ext cx="2447639" cy="205668"/>
          </a:xfrm>
        </p:spPr>
        <p:txBody>
          <a:bodyPr/>
          <a:lstStyle>
            <a:lvl1pPr>
              <a:spcBef>
                <a:spcPts val="0"/>
              </a:spcBef>
              <a:defRPr sz="1600" b="1">
                <a:solidFill>
                  <a:schemeClr val="bg1"/>
                </a:solidFill>
                <a:latin typeface="+mn-lt"/>
              </a:defRPr>
            </a:lvl1pPr>
          </a:lstStyle>
          <a:p>
            <a:pPr lvl="0"/>
            <a:r>
              <a:rPr lang="en-US"/>
              <a:t>Name</a:t>
            </a:r>
          </a:p>
        </p:txBody>
      </p:sp>
      <p:sp>
        <p:nvSpPr>
          <p:cNvPr id="46" name="Text Placeholder 7">
            <a:extLst>
              <a:ext uri="{FF2B5EF4-FFF2-40B4-BE49-F238E27FC236}">
                <a16:creationId xmlns:a16="http://schemas.microsoft.com/office/drawing/2014/main" id="{3FB13329-EDBC-A02C-D28C-A380A23AF4F3}"/>
              </a:ext>
            </a:extLst>
          </p:cNvPr>
          <p:cNvSpPr>
            <a:spLocks noGrp="1"/>
          </p:cNvSpPr>
          <p:nvPr>
            <p:ph type="body" sz="quarter" idx="58" hasCustomPrompt="1"/>
          </p:nvPr>
        </p:nvSpPr>
        <p:spPr>
          <a:xfrm>
            <a:off x="8792898" y="5669341"/>
            <a:ext cx="2447639" cy="321135"/>
          </a:xfrm>
        </p:spPr>
        <p:txBody>
          <a:bodyPr/>
          <a:lstStyle>
            <a:lvl1pPr>
              <a:spcBef>
                <a:spcPts val="0"/>
              </a:spcBef>
              <a:defRPr sz="1200" b="0">
                <a:solidFill>
                  <a:schemeClr val="bg1"/>
                </a:solidFill>
                <a:latin typeface="+mn-lt"/>
              </a:defRPr>
            </a:lvl1pPr>
          </a:lstStyle>
          <a:p>
            <a:pPr lvl="0"/>
            <a:r>
              <a:rPr lang="en-US"/>
              <a:t>Title</a:t>
            </a:r>
          </a:p>
        </p:txBody>
      </p:sp>
      <p:sp>
        <p:nvSpPr>
          <p:cNvPr id="15" name="Rectangle 14">
            <a:extLst>
              <a:ext uri="{FF2B5EF4-FFF2-40B4-BE49-F238E27FC236}">
                <a16:creationId xmlns:a16="http://schemas.microsoft.com/office/drawing/2014/main" id="{87B2B294-272D-4A84-E70D-A59DD9E54A82}"/>
              </a:ext>
            </a:extLst>
          </p:cNvPr>
          <p:cNvSpPr/>
          <p:nvPr userDrawn="1"/>
        </p:nvSpPr>
        <p:spPr>
          <a:xfrm>
            <a:off x="8087661" y="-1148427"/>
            <a:ext cx="4116033" cy="108990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Colored boxes are fixed </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Tree>
    <p:extLst>
      <p:ext uri="{BB962C8B-B14F-4D97-AF65-F5344CB8AC3E}">
        <p14:creationId xmlns:p14="http://schemas.microsoft.com/office/powerpoint/2010/main" val="13312768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wo colum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80756A5-00B3-0BCE-70E9-F5F144376580}"/>
              </a:ext>
            </a:extLst>
          </p:cNvPr>
          <p:cNvSpPr/>
          <p:nvPr userDrawn="1"/>
        </p:nvSpPr>
        <p:spPr>
          <a:xfrm>
            <a:off x="0" y="3102678"/>
            <a:ext cx="12192000" cy="828032"/>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7" name="Rectangle 6">
            <a:extLst>
              <a:ext uri="{FF2B5EF4-FFF2-40B4-BE49-F238E27FC236}">
                <a16:creationId xmlns:a16="http://schemas.microsoft.com/office/drawing/2014/main" id="{17B141C1-8AA4-1513-C46B-93F9A1A20B65}"/>
              </a:ext>
            </a:extLst>
          </p:cNvPr>
          <p:cNvSpPr/>
          <p:nvPr userDrawn="1"/>
        </p:nvSpPr>
        <p:spPr>
          <a:xfrm>
            <a:off x="0" y="5320030"/>
            <a:ext cx="12192000" cy="153797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38986" cy="553998"/>
          </a:xfrm>
          <a:prstGeom prst="rect">
            <a:avLst/>
          </a:prstGeom>
        </p:spPr>
        <p:txBody>
          <a:bodyPr vert="horz" wrap="square" lIns="0" tIns="0" rIns="0" bIns="0" rtlCol="0" anchor="t" anchorCtr="0">
            <a:spAutoFit/>
          </a:bodyPr>
          <a:lstStyle>
            <a:lvl1pPr>
              <a:defRPr/>
            </a:lvl1pPr>
          </a:lstStyle>
          <a:p>
            <a:r>
              <a:rPr lang="en-US"/>
              <a:t>Team slide x 8</a:t>
            </a:r>
            <a:endParaRPr lang="en-GB"/>
          </a:p>
        </p:txBody>
      </p:sp>
      <p:sp>
        <p:nvSpPr>
          <p:cNvPr id="24" name="Text Placeholder 5">
            <a:extLst>
              <a:ext uri="{FF2B5EF4-FFF2-40B4-BE49-F238E27FC236}">
                <a16:creationId xmlns:a16="http://schemas.microsoft.com/office/drawing/2014/main" id="{6E8C9B32-4C94-1622-3331-43615115DE7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4" name="Picture Placeholder 3">
            <a:extLst>
              <a:ext uri="{FF2B5EF4-FFF2-40B4-BE49-F238E27FC236}">
                <a16:creationId xmlns:a16="http://schemas.microsoft.com/office/drawing/2014/main" id="{6FDE4188-E2AB-BE78-90DD-1E2188036A6D}"/>
              </a:ext>
            </a:extLst>
          </p:cNvPr>
          <p:cNvSpPr>
            <a:spLocks noGrp="1"/>
          </p:cNvSpPr>
          <p:nvPr>
            <p:ph type="pic" sz="quarter" idx="15"/>
          </p:nvPr>
        </p:nvSpPr>
        <p:spPr>
          <a:xfrm>
            <a:off x="835809"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9" name="Text Placeholder 7">
            <a:extLst>
              <a:ext uri="{FF2B5EF4-FFF2-40B4-BE49-F238E27FC236}">
                <a16:creationId xmlns:a16="http://schemas.microsoft.com/office/drawing/2014/main" id="{0D36F041-99D0-FD5B-63DA-DAD6AD785F57}"/>
              </a:ext>
            </a:extLst>
          </p:cNvPr>
          <p:cNvSpPr>
            <a:spLocks noGrp="1"/>
          </p:cNvSpPr>
          <p:nvPr>
            <p:ph type="body" sz="quarter" idx="19" hasCustomPrompt="1"/>
          </p:nvPr>
        </p:nvSpPr>
        <p:spPr>
          <a:xfrm>
            <a:off x="847471" y="3201062"/>
            <a:ext cx="2517465" cy="196296"/>
          </a:xfrm>
        </p:spPr>
        <p:txBody>
          <a:bodyPr/>
          <a:lstStyle>
            <a:lvl1pPr>
              <a:spcBef>
                <a:spcPts val="0"/>
              </a:spcBef>
              <a:defRPr sz="1600" b="1">
                <a:solidFill>
                  <a:schemeClr val="bg1"/>
                </a:solidFill>
                <a:latin typeface="+mn-lt"/>
              </a:defRPr>
            </a:lvl1pPr>
          </a:lstStyle>
          <a:p>
            <a:pPr lvl="0"/>
            <a:r>
              <a:rPr lang="en-US"/>
              <a:t>Name</a:t>
            </a:r>
          </a:p>
        </p:txBody>
      </p:sp>
      <p:sp>
        <p:nvSpPr>
          <p:cNvPr id="10" name="Text Placeholder 7">
            <a:extLst>
              <a:ext uri="{FF2B5EF4-FFF2-40B4-BE49-F238E27FC236}">
                <a16:creationId xmlns:a16="http://schemas.microsoft.com/office/drawing/2014/main" id="{14E9D388-9C79-B830-BD24-68BEB8059EF7}"/>
              </a:ext>
            </a:extLst>
          </p:cNvPr>
          <p:cNvSpPr>
            <a:spLocks noGrp="1"/>
          </p:cNvSpPr>
          <p:nvPr>
            <p:ph type="body" sz="quarter" idx="22" hasCustomPrompt="1"/>
          </p:nvPr>
        </p:nvSpPr>
        <p:spPr>
          <a:xfrm>
            <a:off x="847471" y="3485102"/>
            <a:ext cx="2517465" cy="306502"/>
          </a:xfrm>
        </p:spPr>
        <p:txBody>
          <a:bodyPr/>
          <a:lstStyle>
            <a:lvl1pPr>
              <a:spcBef>
                <a:spcPts val="0"/>
              </a:spcBef>
              <a:defRPr sz="1400" b="0">
                <a:solidFill>
                  <a:schemeClr val="bg1"/>
                </a:solidFill>
                <a:latin typeface="+mn-lt"/>
              </a:defRPr>
            </a:lvl1pPr>
          </a:lstStyle>
          <a:p>
            <a:pPr lvl="0"/>
            <a:r>
              <a:rPr lang="en-US"/>
              <a:t>Title</a:t>
            </a:r>
          </a:p>
        </p:txBody>
      </p:sp>
      <p:sp>
        <p:nvSpPr>
          <p:cNvPr id="12" name="Picture Placeholder 3">
            <a:extLst>
              <a:ext uri="{FF2B5EF4-FFF2-40B4-BE49-F238E27FC236}">
                <a16:creationId xmlns:a16="http://schemas.microsoft.com/office/drawing/2014/main" id="{CA9A7A10-8E23-7ABC-C063-353A8D8785CA}"/>
              </a:ext>
            </a:extLst>
          </p:cNvPr>
          <p:cNvSpPr>
            <a:spLocks noGrp="1"/>
          </p:cNvSpPr>
          <p:nvPr>
            <p:ph type="pic" sz="quarter" idx="23"/>
          </p:nvPr>
        </p:nvSpPr>
        <p:spPr>
          <a:xfrm>
            <a:off x="3549354"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13" name="Text Placeholder 7">
            <a:extLst>
              <a:ext uri="{FF2B5EF4-FFF2-40B4-BE49-F238E27FC236}">
                <a16:creationId xmlns:a16="http://schemas.microsoft.com/office/drawing/2014/main" id="{83E1B138-E19A-D9E7-4CFD-3B1E4095D80C}"/>
              </a:ext>
            </a:extLst>
          </p:cNvPr>
          <p:cNvSpPr>
            <a:spLocks noGrp="1"/>
          </p:cNvSpPr>
          <p:nvPr>
            <p:ph type="body" sz="quarter" idx="25" hasCustomPrompt="1"/>
          </p:nvPr>
        </p:nvSpPr>
        <p:spPr>
          <a:xfrm>
            <a:off x="3561016" y="3201062"/>
            <a:ext cx="2517465" cy="196296"/>
          </a:xfrm>
        </p:spPr>
        <p:txBody>
          <a:bodyPr/>
          <a:lstStyle>
            <a:lvl1pPr>
              <a:spcBef>
                <a:spcPts val="0"/>
              </a:spcBef>
              <a:defRPr sz="1600" b="1">
                <a:solidFill>
                  <a:schemeClr val="bg1"/>
                </a:solidFill>
                <a:latin typeface="+mn-lt"/>
              </a:defRPr>
            </a:lvl1pPr>
          </a:lstStyle>
          <a:p>
            <a:pPr lvl="0"/>
            <a:r>
              <a:rPr lang="en-US"/>
              <a:t>Name</a:t>
            </a:r>
          </a:p>
        </p:txBody>
      </p:sp>
      <p:sp>
        <p:nvSpPr>
          <p:cNvPr id="14" name="Text Placeholder 7">
            <a:extLst>
              <a:ext uri="{FF2B5EF4-FFF2-40B4-BE49-F238E27FC236}">
                <a16:creationId xmlns:a16="http://schemas.microsoft.com/office/drawing/2014/main" id="{D5C23671-4D45-0C80-BB30-7C403FBB5165}"/>
              </a:ext>
            </a:extLst>
          </p:cNvPr>
          <p:cNvSpPr>
            <a:spLocks noGrp="1"/>
          </p:cNvSpPr>
          <p:nvPr>
            <p:ph type="body" sz="quarter" idx="26" hasCustomPrompt="1"/>
          </p:nvPr>
        </p:nvSpPr>
        <p:spPr>
          <a:xfrm>
            <a:off x="3561016" y="3485102"/>
            <a:ext cx="2517465" cy="306502"/>
          </a:xfrm>
        </p:spPr>
        <p:txBody>
          <a:bodyPr/>
          <a:lstStyle>
            <a:lvl1pPr>
              <a:spcBef>
                <a:spcPts val="0"/>
              </a:spcBef>
              <a:defRPr sz="1400" b="0">
                <a:solidFill>
                  <a:schemeClr val="bg1"/>
                </a:solidFill>
                <a:latin typeface="+mn-lt"/>
              </a:defRPr>
            </a:lvl1pPr>
          </a:lstStyle>
          <a:p>
            <a:pPr lvl="0"/>
            <a:r>
              <a:rPr lang="en-US"/>
              <a:t>Title</a:t>
            </a:r>
          </a:p>
        </p:txBody>
      </p:sp>
      <p:sp>
        <p:nvSpPr>
          <p:cNvPr id="15" name="Picture Placeholder 3">
            <a:extLst>
              <a:ext uri="{FF2B5EF4-FFF2-40B4-BE49-F238E27FC236}">
                <a16:creationId xmlns:a16="http://schemas.microsoft.com/office/drawing/2014/main" id="{FDD7D3F9-6CEE-87E9-C7BC-17F0A716B4D8}"/>
              </a:ext>
            </a:extLst>
          </p:cNvPr>
          <p:cNvSpPr>
            <a:spLocks noGrp="1"/>
          </p:cNvSpPr>
          <p:nvPr>
            <p:ph type="pic" sz="quarter" idx="27"/>
          </p:nvPr>
        </p:nvSpPr>
        <p:spPr>
          <a:xfrm>
            <a:off x="6286941"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16" name="Text Placeholder 7">
            <a:extLst>
              <a:ext uri="{FF2B5EF4-FFF2-40B4-BE49-F238E27FC236}">
                <a16:creationId xmlns:a16="http://schemas.microsoft.com/office/drawing/2014/main" id="{5B71A5A6-B812-CEA6-4A71-78E1707DE4E1}"/>
              </a:ext>
            </a:extLst>
          </p:cNvPr>
          <p:cNvSpPr>
            <a:spLocks noGrp="1"/>
          </p:cNvSpPr>
          <p:nvPr>
            <p:ph type="body" sz="quarter" idx="29" hasCustomPrompt="1"/>
          </p:nvPr>
        </p:nvSpPr>
        <p:spPr>
          <a:xfrm>
            <a:off x="6253285" y="3201062"/>
            <a:ext cx="2517465" cy="196296"/>
          </a:xfrm>
        </p:spPr>
        <p:txBody>
          <a:bodyPr/>
          <a:lstStyle>
            <a:lvl1pPr>
              <a:spcBef>
                <a:spcPts val="0"/>
              </a:spcBef>
              <a:defRPr sz="1600" b="1">
                <a:solidFill>
                  <a:schemeClr val="bg1"/>
                </a:solidFill>
                <a:latin typeface="+mn-lt"/>
              </a:defRPr>
            </a:lvl1pPr>
          </a:lstStyle>
          <a:p>
            <a:pPr lvl="0"/>
            <a:r>
              <a:rPr lang="en-US"/>
              <a:t>Name</a:t>
            </a:r>
          </a:p>
        </p:txBody>
      </p:sp>
      <p:sp>
        <p:nvSpPr>
          <p:cNvPr id="20" name="Text Placeholder 7">
            <a:extLst>
              <a:ext uri="{FF2B5EF4-FFF2-40B4-BE49-F238E27FC236}">
                <a16:creationId xmlns:a16="http://schemas.microsoft.com/office/drawing/2014/main" id="{DE5B55D5-7EFC-9968-BC6A-0356B9FCBEE0}"/>
              </a:ext>
            </a:extLst>
          </p:cNvPr>
          <p:cNvSpPr>
            <a:spLocks noGrp="1"/>
          </p:cNvSpPr>
          <p:nvPr>
            <p:ph type="body" sz="quarter" idx="30" hasCustomPrompt="1"/>
          </p:nvPr>
        </p:nvSpPr>
        <p:spPr>
          <a:xfrm>
            <a:off x="6253285" y="3485102"/>
            <a:ext cx="2517465" cy="306502"/>
          </a:xfrm>
        </p:spPr>
        <p:txBody>
          <a:bodyPr/>
          <a:lstStyle>
            <a:lvl1pPr>
              <a:spcBef>
                <a:spcPts val="0"/>
              </a:spcBef>
              <a:defRPr sz="1400" b="0">
                <a:solidFill>
                  <a:schemeClr val="bg1"/>
                </a:solidFill>
                <a:latin typeface="+mn-lt"/>
              </a:defRPr>
            </a:lvl1pPr>
          </a:lstStyle>
          <a:p>
            <a:pPr lvl="0"/>
            <a:r>
              <a:rPr lang="en-US"/>
              <a:t>Title</a:t>
            </a:r>
          </a:p>
        </p:txBody>
      </p:sp>
      <p:sp>
        <p:nvSpPr>
          <p:cNvPr id="22" name="Picture Placeholder 3">
            <a:extLst>
              <a:ext uri="{FF2B5EF4-FFF2-40B4-BE49-F238E27FC236}">
                <a16:creationId xmlns:a16="http://schemas.microsoft.com/office/drawing/2014/main" id="{39D14E4D-15CE-6A3B-EEEC-38478C81CD50}"/>
              </a:ext>
            </a:extLst>
          </p:cNvPr>
          <p:cNvSpPr>
            <a:spLocks noGrp="1"/>
          </p:cNvSpPr>
          <p:nvPr>
            <p:ph type="pic" sz="quarter" idx="35"/>
          </p:nvPr>
        </p:nvSpPr>
        <p:spPr>
          <a:xfrm>
            <a:off x="816088" y="4133985"/>
            <a:ext cx="1186045"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23" name="Text Placeholder 7">
            <a:extLst>
              <a:ext uri="{FF2B5EF4-FFF2-40B4-BE49-F238E27FC236}">
                <a16:creationId xmlns:a16="http://schemas.microsoft.com/office/drawing/2014/main" id="{B7C2C761-8335-999F-D3BC-57B5189D05B6}"/>
              </a:ext>
            </a:extLst>
          </p:cNvPr>
          <p:cNvSpPr>
            <a:spLocks noGrp="1"/>
          </p:cNvSpPr>
          <p:nvPr>
            <p:ph type="body" sz="quarter" idx="36" hasCustomPrompt="1"/>
          </p:nvPr>
        </p:nvSpPr>
        <p:spPr>
          <a:xfrm>
            <a:off x="827750" y="5418415"/>
            <a:ext cx="2517465" cy="196296"/>
          </a:xfrm>
        </p:spPr>
        <p:txBody>
          <a:bodyPr/>
          <a:lstStyle>
            <a:lvl1pPr>
              <a:spcBef>
                <a:spcPts val="0"/>
              </a:spcBef>
              <a:defRPr sz="1600" b="1">
                <a:solidFill>
                  <a:schemeClr val="bg1"/>
                </a:solidFill>
                <a:latin typeface="+mn-lt"/>
              </a:defRPr>
            </a:lvl1pPr>
          </a:lstStyle>
          <a:p>
            <a:pPr lvl="0"/>
            <a:r>
              <a:rPr lang="en-US"/>
              <a:t>Name</a:t>
            </a:r>
          </a:p>
        </p:txBody>
      </p:sp>
      <p:sp>
        <p:nvSpPr>
          <p:cNvPr id="27" name="Text Placeholder 7">
            <a:extLst>
              <a:ext uri="{FF2B5EF4-FFF2-40B4-BE49-F238E27FC236}">
                <a16:creationId xmlns:a16="http://schemas.microsoft.com/office/drawing/2014/main" id="{6B7C64BE-4672-57FE-5F23-7F1D0F5A9273}"/>
              </a:ext>
            </a:extLst>
          </p:cNvPr>
          <p:cNvSpPr>
            <a:spLocks noGrp="1"/>
          </p:cNvSpPr>
          <p:nvPr>
            <p:ph type="body" sz="quarter" idx="37" hasCustomPrompt="1"/>
          </p:nvPr>
        </p:nvSpPr>
        <p:spPr>
          <a:xfrm>
            <a:off x="827750" y="5702455"/>
            <a:ext cx="2517465" cy="306502"/>
          </a:xfrm>
        </p:spPr>
        <p:txBody>
          <a:bodyPr/>
          <a:lstStyle>
            <a:lvl1pPr>
              <a:spcBef>
                <a:spcPts val="0"/>
              </a:spcBef>
              <a:defRPr sz="1400" b="0">
                <a:solidFill>
                  <a:schemeClr val="bg1"/>
                </a:solidFill>
                <a:latin typeface="+mn-lt"/>
              </a:defRPr>
            </a:lvl1pPr>
          </a:lstStyle>
          <a:p>
            <a:pPr lvl="0"/>
            <a:r>
              <a:rPr lang="en-US"/>
              <a:t>Title</a:t>
            </a:r>
          </a:p>
        </p:txBody>
      </p:sp>
      <p:sp>
        <p:nvSpPr>
          <p:cNvPr id="30" name="Picture Placeholder 3">
            <a:extLst>
              <a:ext uri="{FF2B5EF4-FFF2-40B4-BE49-F238E27FC236}">
                <a16:creationId xmlns:a16="http://schemas.microsoft.com/office/drawing/2014/main" id="{6F988C83-F565-7C63-0E48-19C1874AA996}"/>
              </a:ext>
            </a:extLst>
          </p:cNvPr>
          <p:cNvSpPr>
            <a:spLocks noGrp="1"/>
          </p:cNvSpPr>
          <p:nvPr>
            <p:ph type="pic" sz="quarter" idx="38"/>
          </p:nvPr>
        </p:nvSpPr>
        <p:spPr>
          <a:xfrm>
            <a:off x="3529633" y="4133985"/>
            <a:ext cx="1186045"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31" name="Text Placeholder 7">
            <a:extLst>
              <a:ext uri="{FF2B5EF4-FFF2-40B4-BE49-F238E27FC236}">
                <a16:creationId xmlns:a16="http://schemas.microsoft.com/office/drawing/2014/main" id="{23E5AB6E-1E19-B9E6-B111-07C558EB1EA2}"/>
              </a:ext>
            </a:extLst>
          </p:cNvPr>
          <p:cNvSpPr>
            <a:spLocks noGrp="1"/>
          </p:cNvSpPr>
          <p:nvPr>
            <p:ph type="body" sz="quarter" idx="39" hasCustomPrompt="1"/>
          </p:nvPr>
        </p:nvSpPr>
        <p:spPr>
          <a:xfrm>
            <a:off x="3541295" y="5418415"/>
            <a:ext cx="2517465" cy="196296"/>
          </a:xfrm>
        </p:spPr>
        <p:txBody>
          <a:bodyPr/>
          <a:lstStyle>
            <a:lvl1pPr>
              <a:spcBef>
                <a:spcPts val="0"/>
              </a:spcBef>
              <a:defRPr sz="1600" b="1">
                <a:solidFill>
                  <a:schemeClr val="bg1"/>
                </a:solidFill>
                <a:latin typeface="+mn-lt"/>
              </a:defRPr>
            </a:lvl1pPr>
          </a:lstStyle>
          <a:p>
            <a:pPr lvl="0"/>
            <a:r>
              <a:rPr lang="en-US"/>
              <a:t>Name</a:t>
            </a:r>
          </a:p>
        </p:txBody>
      </p:sp>
      <p:sp>
        <p:nvSpPr>
          <p:cNvPr id="32" name="Text Placeholder 7">
            <a:extLst>
              <a:ext uri="{FF2B5EF4-FFF2-40B4-BE49-F238E27FC236}">
                <a16:creationId xmlns:a16="http://schemas.microsoft.com/office/drawing/2014/main" id="{BCF3D848-B4CE-93C9-AE5D-CC30721D107E}"/>
              </a:ext>
            </a:extLst>
          </p:cNvPr>
          <p:cNvSpPr>
            <a:spLocks noGrp="1"/>
          </p:cNvSpPr>
          <p:nvPr>
            <p:ph type="body" sz="quarter" idx="40" hasCustomPrompt="1"/>
          </p:nvPr>
        </p:nvSpPr>
        <p:spPr>
          <a:xfrm>
            <a:off x="3541295" y="5702455"/>
            <a:ext cx="2517465" cy="306502"/>
          </a:xfrm>
        </p:spPr>
        <p:txBody>
          <a:bodyPr/>
          <a:lstStyle>
            <a:lvl1pPr>
              <a:spcBef>
                <a:spcPts val="0"/>
              </a:spcBef>
              <a:defRPr sz="1400" b="0">
                <a:solidFill>
                  <a:schemeClr val="bg1"/>
                </a:solidFill>
                <a:latin typeface="+mn-lt"/>
              </a:defRPr>
            </a:lvl1pPr>
          </a:lstStyle>
          <a:p>
            <a:pPr lvl="0"/>
            <a:r>
              <a:rPr lang="en-US"/>
              <a:t>Title</a:t>
            </a:r>
          </a:p>
        </p:txBody>
      </p:sp>
      <p:sp>
        <p:nvSpPr>
          <p:cNvPr id="33" name="Picture Placeholder 3">
            <a:extLst>
              <a:ext uri="{FF2B5EF4-FFF2-40B4-BE49-F238E27FC236}">
                <a16:creationId xmlns:a16="http://schemas.microsoft.com/office/drawing/2014/main" id="{F895E542-A01B-9B4C-2279-89E2F0AD6A85}"/>
              </a:ext>
            </a:extLst>
          </p:cNvPr>
          <p:cNvSpPr>
            <a:spLocks noGrp="1"/>
          </p:cNvSpPr>
          <p:nvPr>
            <p:ph type="pic" sz="quarter" idx="41"/>
          </p:nvPr>
        </p:nvSpPr>
        <p:spPr>
          <a:xfrm>
            <a:off x="6267220" y="4133985"/>
            <a:ext cx="1186045"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34" name="Text Placeholder 7">
            <a:extLst>
              <a:ext uri="{FF2B5EF4-FFF2-40B4-BE49-F238E27FC236}">
                <a16:creationId xmlns:a16="http://schemas.microsoft.com/office/drawing/2014/main" id="{3934DB85-9185-10C6-B386-7CF7C5EC2F05}"/>
              </a:ext>
            </a:extLst>
          </p:cNvPr>
          <p:cNvSpPr>
            <a:spLocks noGrp="1"/>
          </p:cNvSpPr>
          <p:nvPr>
            <p:ph type="body" sz="quarter" idx="42" hasCustomPrompt="1"/>
          </p:nvPr>
        </p:nvSpPr>
        <p:spPr>
          <a:xfrm>
            <a:off x="6278882" y="5418415"/>
            <a:ext cx="2517465" cy="196296"/>
          </a:xfrm>
        </p:spPr>
        <p:txBody>
          <a:bodyPr/>
          <a:lstStyle>
            <a:lvl1pPr>
              <a:spcBef>
                <a:spcPts val="0"/>
              </a:spcBef>
              <a:defRPr sz="1600" b="1">
                <a:solidFill>
                  <a:schemeClr val="bg1"/>
                </a:solidFill>
                <a:latin typeface="+mn-lt"/>
              </a:defRPr>
            </a:lvl1pPr>
          </a:lstStyle>
          <a:p>
            <a:pPr lvl="0"/>
            <a:r>
              <a:rPr lang="en-US"/>
              <a:t>Name</a:t>
            </a:r>
          </a:p>
        </p:txBody>
      </p:sp>
      <p:sp>
        <p:nvSpPr>
          <p:cNvPr id="35" name="Text Placeholder 7">
            <a:extLst>
              <a:ext uri="{FF2B5EF4-FFF2-40B4-BE49-F238E27FC236}">
                <a16:creationId xmlns:a16="http://schemas.microsoft.com/office/drawing/2014/main" id="{7178E5E2-419A-AF51-0484-D3E1209EE50D}"/>
              </a:ext>
            </a:extLst>
          </p:cNvPr>
          <p:cNvSpPr>
            <a:spLocks noGrp="1"/>
          </p:cNvSpPr>
          <p:nvPr>
            <p:ph type="body" sz="quarter" idx="43" hasCustomPrompt="1"/>
          </p:nvPr>
        </p:nvSpPr>
        <p:spPr>
          <a:xfrm>
            <a:off x="6278882" y="5702455"/>
            <a:ext cx="2517465" cy="306502"/>
          </a:xfrm>
        </p:spPr>
        <p:txBody>
          <a:bodyPr/>
          <a:lstStyle>
            <a:lvl1pPr>
              <a:spcBef>
                <a:spcPts val="0"/>
              </a:spcBef>
              <a:defRPr sz="1400" b="0">
                <a:solidFill>
                  <a:schemeClr val="bg1"/>
                </a:solidFill>
                <a:latin typeface="+mn-lt"/>
              </a:defRPr>
            </a:lvl1pPr>
          </a:lstStyle>
          <a:p>
            <a:pPr lvl="0"/>
            <a:r>
              <a:rPr lang="en-US"/>
              <a:t>Title</a:t>
            </a:r>
          </a:p>
        </p:txBody>
      </p:sp>
      <p:sp>
        <p:nvSpPr>
          <p:cNvPr id="36" name="Picture Placeholder 3">
            <a:extLst>
              <a:ext uri="{FF2B5EF4-FFF2-40B4-BE49-F238E27FC236}">
                <a16:creationId xmlns:a16="http://schemas.microsoft.com/office/drawing/2014/main" id="{E5170D71-9E6A-98B0-D397-960B050D03C1}"/>
              </a:ext>
            </a:extLst>
          </p:cNvPr>
          <p:cNvSpPr>
            <a:spLocks noGrp="1"/>
          </p:cNvSpPr>
          <p:nvPr>
            <p:ph type="pic" sz="quarter" idx="44"/>
          </p:nvPr>
        </p:nvSpPr>
        <p:spPr>
          <a:xfrm>
            <a:off x="8945554"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37" name="Text Placeholder 7">
            <a:extLst>
              <a:ext uri="{FF2B5EF4-FFF2-40B4-BE49-F238E27FC236}">
                <a16:creationId xmlns:a16="http://schemas.microsoft.com/office/drawing/2014/main" id="{4AF77619-B508-F9AB-396D-A6E10E0371B9}"/>
              </a:ext>
            </a:extLst>
          </p:cNvPr>
          <p:cNvSpPr>
            <a:spLocks noGrp="1"/>
          </p:cNvSpPr>
          <p:nvPr>
            <p:ph type="body" sz="quarter" idx="45" hasCustomPrompt="1"/>
          </p:nvPr>
        </p:nvSpPr>
        <p:spPr>
          <a:xfrm>
            <a:off x="8911898" y="3201062"/>
            <a:ext cx="2517465" cy="196296"/>
          </a:xfrm>
        </p:spPr>
        <p:txBody>
          <a:bodyPr/>
          <a:lstStyle>
            <a:lvl1pPr>
              <a:spcBef>
                <a:spcPts val="0"/>
              </a:spcBef>
              <a:defRPr sz="1600" b="1">
                <a:solidFill>
                  <a:schemeClr val="bg1"/>
                </a:solidFill>
                <a:latin typeface="+mn-lt"/>
              </a:defRPr>
            </a:lvl1pPr>
          </a:lstStyle>
          <a:p>
            <a:pPr lvl="0"/>
            <a:r>
              <a:rPr lang="en-US"/>
              <a:t>Name</a:t>
            </a:r>
          </a:p>
        </p:txBody>
      </p:sp>
      <p:sp>
        <p:nvSpPr>
          <p:cNvPr id="38" name="Text Placeholder 7">
            <a:extLst>
              <a:ext uri="{FF2B5EF4-FFF2-40B4-BE49-F238E27FC236}">
                <a16:creationId xmlns:a16="http://schemas.microsoft.com/office/drawing/2014/main" id="{55AEA1ED-67E4-25E8-F21E-A1227D15A88B}"/>
              </a:ext>
            </a:extLst>
          </p:cNvPr>
          <p:cNvSpPr>
            <a:spLocks noGrp="1"/>
          </p:cNvSpPr>
          <p:nvPr>
            <p:ph type="body" sz="quarter" idx="46" hasCustomPrompt="1"/>
          </p:nvPr>
        </p:nvSpPr>
        <p:spPr>
          <a:xfrm>
            <a:off x="8911898" y="3485102"/>
            <a:ext cx="2517465" cy="306502"/>
          </a:xfrm>
        </p:spPr>
        <p:txBody>
          <a:bodyPr/>
          <a:lstStyle>
            <a:lvl1pPr>
              <a:spcBef>
                <a:spcPts val="0"/>
              </a:spcBef>
              <a:defRPr sz="1400" b="0">
                <a:solidFill>
                  <a:schemeClr val="bg1"/>
                </a:solidFill>
                <a:latin typeface="+mn-lt"/>
              </a:defRPr>
            </a:lvl1pPr>
          </a:lstStyle>
          <a:p>
            <a:pPr lvl="0"/>
            <a:r>
              <a:rPr lang="en-US"/>
              <a:t>Title</a:t>
            </a:r>
          </a:p>
        </p:txBody>
      </p:sp>
      <p:sp>
        <p:nvSpPr>
          <p:cNvPr id="39" name="Picture Placeholder 3">
            <a:extLst>
              <a:ext uri="{FF2B5EF4-FFF2-40B4-BE49-F238E27FC236}">
                <a16:creationId xmlns:a16="http://schemas.microsoft.com/office/drawing/2014/main" id="{428A82AD-0D4A-D943-F542-AF9FAED850D5}"/>
              </a:ext>
            </a:extLst>
          </p:cNvPr>
          <p:cNvSpPr>
            <a:spLocks noGrp="1"/>
          </p:cNvSpPr>
          <p:nvPr>
            <p:ph type="pic" sz="quarter" idx="47"/>
          </p:nvPr>
        </p:nvSpPr>
        <p:spPr>
          <a:xfrm>
            <a:off x="8925833" y="4133985"/>
            <a:ext cx="1186045"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40" name="Text Placeholder 7">
            <a:extLst>
              <a:ext uri="{FF2B5EF4-FFF2-40B4-BE49-F238E27FC236}">
                <a16:creationId xmlns:a16="http://schemas.microsoft.com/office/drawing/2014/main" id="{6D0230FD-0497-8C70-31F4-4DB15B5186E7}"/>
              </a:ext>
            </a:extLst>
          </p:cNvPr>
          <p:cNvSpPr>
            <a:spLocks noGrp="1"/>
          </p:cNvSpPr>
          <p:nvPr>
            <p:ph type="body" sz="quarter" idx="48" hasCustomPrompt="1"/>
          </p:nvPr>
        </p:nvSpPr>
        <p:spPr>
          <a:xfrm>
            <a:off x="8937495" y="5418415"/>
            <a:ext cx="2517465" cy="196296"/>
          </a:xfrm>
        </p:spPr>
        <p:txBody>
          <a:bodyPr/>
          <a:lstStyle>
            <a:lvl1pPr>
              <a:spcBef>
                <a:spcPts val="0"/>
              </a:spcBef>
              <a:defRPr sz="1600" b="1">
                <a:solidFill>
                  <a:schemeClr val="bg1"/>
                </a:solidFill>
                <a:latin typeface="+mn-lt"/>
              </a:defRPr>
            </a:lvl1pPr>
          </a:lstStyle>
          <a:p>
            <a:pPr lvl="0"/>
            <a:r>
              <a:rPr lang="en-US"/>
              <a:t>Name</a:t>
            </a:r>
          </a:p>
        </p:txBody>
      </p:sp>
      <p:sp>
        <p:nvSpPr>
          <p:cNvPr id="41" name="Text Placeholder 7">
            <a:extLst>
              <a:ext uri="{FF2B5EF4-FFF2-40B4-BE49-F238E27FC236}">
                <a16:creationId xmlns:a16="http://schemas.microsoft.com/office/drawing/2014/main" id="{170A8714-5BD2-DC9E-E07A-C7AEEEC11E73}"/>
              </a:ext>
            </a:extLst>
          </p:cNvPr>
          <p:cNvSpPr>
            <a:spLocks noGrp="1"/>
          </p:cNvSpPr>
          <p:nvPr>
            <p:ph type="body" sz="quarter" idx="49" hasCustomPrompt="1"/>
          </p:nvPr>
        </p:nvSpPr>
        <p:spPr>
          <a:xfrm>
            <a:off x="8937495" y="5702455"/>
            <a:ext cx="2517465" cy="306502"/>
          </a:xfrm>
        </p:spPr>
        <p:txBody>
          <a:bodyPr/>
          <a:lstStyle>
            <a:lvl1pPr>
              <a:spcBef>
                <a:spcPts val="0"/>
              </a:spcBef>
              <a:defRPr sz="1400" b="0">
                <a:solidFill>
                  <a:schemeClr val="bg1"/>
                </a:solidFill>
                <a:latin typeface="+mn-lt"/>
              </a:defRPr>
            </a:lvl1pPr>
          </a:lstStyle>
          <a:p>
            <a:pPr lvl="0"/>
            <a:r>
              <a:rPr lang="en-US"/>
              <a:t>Title</a:t>
            </a:r>
          </a:p>
        </p:txBody>
      </p:sp>
      <p:sp>
        <p:nvSpPr>
          <p:cNvPr id="25" name="Slide Number Placeholder 2">
            <a:extLst>
              <a:ext uri="{FF2B5EF4-FFF2-40B4-BE49-F238E27FC236}">
                <a16:creationId xmlns:a16="http://schemas.microsoft.com/office/drawing/2014/main" id="{365665AB-08D8-68B0-B112-AE1C2AB09725}"/>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7242A219-B11B-0685-ABFB-AF45DDFD1558}"/>
              </a:ext>
            </a:extLst>
          </p:cNvPr>
          <p:cNvGrpSpPr/>
          <p:nvPr userDrawn="1"/>
        </p:nvGrpSpPr>
        <p:grpSpPr>
          <a:xfrm>
            <a:off x="10863102" y="309052"/>
            <a:ext cx="911847" cy="382707"/>
            <a:chOff x="7459170" y="481236"/>
            <a:chExt cx="2697427" cy="1132124"/>
          </a:xfrm>
        </p:grpSpPr>
        <p:sp>
          <p:nvSpPr>
            <p:cNvPr id="8" name="Freeform 7">
              <a:extLst>
                <a:ext uri="{FF2B5EF4-FFF2-40B4-BE49-F238E27FC236}">
                  <a16:creationId xmlns:a16="http://schemas.microsoft.com/office/drawing/2014/main" id="{FA0DE544-FFBA-8474-E76F-6218DD1BB0F0}"/>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3BE7E6EF-6A42-D707-9464-9DA80D12E2A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DEBAC19B-D761-0EF0-6A28-01E5C3DC33D8}"/>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FCCE27E2-C9E7-7619-94BA-79C710523756}"/>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56A22896-9BE5-18EF-9293-1D3A5E8197BA}"/>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BC8F2BA3-339E-6A43-10B5-2AF4C69D071D}"/>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39EF6E0D-D343-199A-E1EF-AE81719FD7B4}"/>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26" name="Rectangle 25">
            <a:extLst>
              <a:ext uri="{FF2B5EF4-FFF2-40B4-BE49-F238E27FC236}">
                <a16:creationId xmlns:a16="http://schemas.microsoft.com/office/drawing/2014/main" id="{A7BC0388-1EE5-D902-6798-032BEE914B28}"/>
              </a:ext>
            </a:extLst>
          </p:cNvPr>
          <p:cNvSpPr/>
          <p:nvPr userDrawn="1"/>
        </p:nvSpPr>
        <p:spPr>
          <a:xfrm>
            <a:off x="8087661" y="-1148427"/>
            <a:ext cx="4116033" cy="108990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Colored boxes are fixed </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Tree>
    <p:extLst>
      <p:ext uri="{BB962C8B-B14F-4D97-AF65-F5344CB8AC3E}">
        <p14:creationId xmlns:p14="http://schemas.microsoft.com/office/powerpoint/2010/main" val="23867255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3_Two columns">
    <p:spTree>
      <p:nvGrpSpPr>
        <p:cNvPr id="1" name=""/>
        <p:cNvGrpSpPr/>
        <p:nvPr/>
      </p:nvGrpSpPr>
      <p:grpSpPr>
        <a:xfrm>
          <a:off x="0" y="0"/>
          <a:ext cx="0" cy="0"/>
          <a:chOff x="0" y="0"/>
          <a:chExt cx="0" cy="0"/>
        </a:xfrm>
      </p:grpSpPr>
      <p:pic>
        <p:nvPicPr>
          <p:cNvPr id="44" name="Graphic 43">
            <a:extLst>
              <a:ext uri="{FF2B5EF4-FFF2-40B4-BE49-F238E27FC236}">
                <a16:creationId xmlns:a16="http://schemas.microsoft.com/office/drawing/2014/main" id="{55C048D6-68E0-CDF2-8B2B-D05F55B856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26" name="Rectangle 25">
            <a:extLst>
              <a:ext uri="{FF2B5EF4-FFF2-40B4-BE49-F238E27FC236}">
                <a16:creationId xmlns:a16="http://schemas.microsoft.com/office/drawing/2014/main" id="{E82245C6-F16E-8213-38E5-62108F819245}"/>
              </a:ext>
            </a:extLst>
          </p:cNvPr>
          <p:cNvSpPr/>
          <p:nvPr userDrawn="1"/>
        </p:nvSpPr>
        <p:spPr>
          <a:xfrm>
            <a:off x="3529633" y="3098828"/>
            <a:ext cx="2517465" cy="828032"/>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42" name="Rectangle 41">
            <a:extLst>
              <a:ext uri="{FF2B5EF4-FFF2-40B4-BE49-F238E27FC236}">
                <a16:creationId xmlns:a16="http://schemas.microsoft.com/office/drawing/2014/main" id="{7ABF6761-038E-532E-6741-0C80FA054AAE}"/>
              </a:ext>
            </a:extLst>
          </p:cNvPr>
          <p:cNvSpPr/>
          <p:nvPr userDrawn="1"/>
        </p:nvSpPr>
        <p:spPr>
          <a:xfrm>
            <a:off x="6272966" y="3102677"/>
            <a:ext cx="2491664" cy="828032"/>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43" name="Rectangle 42">
            <a:extLst>
              <a:ext uri="{FF2B5EF4-FFF2-40B4-BE49-F238E27FC236}">
                <a16:creationId xmlns:a16="http://schemas.microsoft.com/office/drawing/2014/main" id="{DCBF3824-7421-DFC7-BFDA-9A641635C396}"/>
              </a:ext>
            </a:extLst>
          </p:cNvPr>
          <p:cNvSpPr/>
          <p:nvPr userDrawn="1"/>
        </p:nvSpPr>
        <p:spPr>
          <a:xfrm>
            <a:off x="8944686" y="3095598"/>
            <a:ext cx="2491664" cy="828032"/>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5" name="Rectangle 4">
            <a:extLst>
              <a:ext uri="{FF2B5EF4-FFF2-40B4-BE49-F238E27FC236}">
                <a16:creationId xmlns:a16="http://schemas.microsoft.com/office/drawing/2014/main" id="{680756A5-00B3-0BCE-70E9-F5F144376580}"/>
              </a:ext>
            </a:extLst>
          </p:cNvPr>
          <p:cNvSpPr/>
          <p:nvPr userDrawn="1"/>
        </p:nvSpPr>
        <p:spPr>
          <a:xfrm>
            <a:off x="813671" y="3098828"/>
            <a:ext cx="2521667" cy="828032"/>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38986" cy="553998"/>
          </a:xfrm>
          <a:prstGeom prst="rect">
            <a:avLst/>
          </a:prstGeom>
        </p:spPr>
        <p:txBody>
          <a:bodyPr vert="horz" wrap="square" lIns="0" tIns="0" rIns="0" bIns="0" rtlCol="0" anchor="t" anchorCtr="0">
            <a:spAutoFit/>
          </a:bodyPr>
          <a:lstStyle>
            <a:lvl1pPr>
              <a:defRPr/>
            </a:lvl1pPr>
          </a:lstStyle>
          <a:p>
            <a:r>
              <a:rPr lang="en-US"/>
              <a:t>Team slide x 8</a:t>
            </a:r>
            <a:endParaRPr lang="en-GB"/>
          </a:p>
        </p:txBody>
      </p:sp>
      <p:sp>
        <p:nvSpPr>
          <p:cNvPr id="24" name="Text Placeholder 5">
            <a:extLst>
              <a:ext uri="{FF2B5EF4-FFF2-40B4-BE49-F238E27FC236}">
                <a16:creationId xmlns:a16="http://schemas.microsoft.com/office/drawing/2014/main" id="{6E8C9B32-4C94-1622-3331-43615115DE7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4" name="Picture Placeholder 3">
            <a:extLst>
              <a:ext uri="{FF2B5EF4-FFF2-40B4-BE49-F238E27FC236}">
                <a16:creationId xmlns:a16="http://schemas.microsoft.com/office/drawing/2014/main" id="{6FDE4188-E2AB-BE78-90DD-1E2188036A6D}"/>
              </a:ext>
            </a:extLst>
          </p:cNvPr>
          <p:cNvSpPr>
            <a:spLocks noGrp="1"/>
          </p:cNvSpPr>
          <p:nvPr>
            <p:ph type="pic" sz="quarter" idx="15"/>
          </p:nvPr>
        </p:nvSpPr>
        <p:spPr>
          <a:xfrm>
            <a:off x="835809"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9" name="Text Placeholder 7">
            <a:extLst>
              <a:ext uri="{FF2B5EF4-FFF2-40B4-BE49-F238E27FC236}">
                <a16:creationId xmlns:a16="http://schemas.microsoft.com/office/drawing/2014/main" id="{0D36F041-99D0-FD5B-63DA-DAD6AD785F57}"/>
              </a:ext>
            </a:extLst>
          </p:cNvPr>
          <p:cNvSpPr>
            <a:spLocks noGrp="1"/>
          </p:cNvSpPr>
          <p:nvPr>
            <p:ph type="body" sz="quarter" idx="19" hasCustomPrompt="1"/>
          </p:nvPr>
        </p:nvSpPr>
        <p:spPr>
          <a:xfrm>
            <a:off x="914541" y="3150353"/>
            <a:ext cx="2284017" cy="196296"/>
          </a:xfrm>
        </p:spPr>
        <p:txBody>
          <a:bodyPr/>
          <a:lstStyle>
            <a:lvl1pPr>
              <a:spcBef>
                <a:spcPts val="0"/>
              </a:spcBef>
              <a:defRPr sz="1600" b="1">
                <a:solidFill>
                  <a:schemeClr val="bg1"/>
                </a:solidFill>
                <a:latin typeface="+mn-lt"/>
              </a:defRPr>
            </a:lvl1pPr>
          </a:lstStyle>
          <a:p>
            <a:pPr lvl="0"/>
            <a:r>
              <a:rPr lang="en-US"/>
              <a:t>Name</a:t>
            </a:r>
          </a:p>
        </p:txBody>
      </p:sp>
      <p:sp>
        <p:nvSpPr>
          <p:cNvPr id="10" name="Text Placeholder 7">
            <a:extLst>
              <a:ext uri="{FF2B5EF4-FFF2-40B4-BE49-F238E27FC236}">
                <a16:creationId xmlns:a16="http://schemas.microsoft.com/office/drawing/2014/main" id="{14E9D388-9C79-B830-BD24-68BEB8059EF7}"/>
              </a:ext>
            </a:extLst>
          </p:cNvPr>
          <p:cNvSpPr>
            <a:spLocks noGrp="1"/>
          </p:cNvSpPr>
          <p:nvPr>
            <p:ph type="body" sz="quarter" idx="22" hasCustomPrompt="1"/>
          </p:nvPr>
        </p:nvSpPr>
        <p:spPr>
          <a:xfrm>
            <a:off x="914541" y="3434393"/>
            <a:ext cx="2284017" cy="306502"/>
          </a:xfrm>
        </p:spPr>
        <p:txBody>
          <a:bodyPr/>
          <a:lstStyle>
            <a:lvl1pPr>
              <a:spcBef>
                <a:spcPts val="0"/>
              </a:spcBef>
              <a:defRPr sz="1200" b="0">
                <a:solidFill>
                  <a:schemeClr val="bg1"/>
                </a:solidFill>
                <a:latin typeface="+mn-lt"/>
              </a:defRPr>
            </a:lvl1pPr>
          </a:lstStyle>
          <a:p>
            <a:pPr lvl="0"/>
            <a:r>
              <a:rPr lang="en-US"/>
              <a:t>Title</a:t>
            </a:r>
          </a:p>
        </p:txBody>
      </p:sp>
      <p:sp>
        <p:nvSpPr>
          <p:cNvPr id="12" name="Picture Placeholder 3">
            <a:extLst>
              <a:ext uri="{FF2B5EF4-FFF2-40B4-BE49-F238E27FC236}">
                <a16:creationId xmlns:a16="http://schemas.microsoft.com/office/drawing/2014/main" id="{CA9A7A10-8E23-7ABC-C063-353A8D8785CA}"/>
              </a:ext>
            </a:extLst>
          </p:cNvPr>
          <p:cNvSpPr>
            <a:spLocks noGrp="1"/>
          </p:cNvSpPr>
          <p:nvPr>
            <p:ph type="pic" sz="quarter" idx="23"/>
          </p:nvPr>
        </p:nvSpPr>
        <p:spPr>
          <a:xfrm>
            <a:off x="3549354"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13" name="Text Placeholder 7">
            <a:extLst>
              <a:ext uri="{FF2B5EF4-FFF2-40B4-BE49-F238E27FC236}">
                <a16:creationId xmlns:a16="http://schemas.microsoft.com/office/drawing/2014/main" id="{83E1B138-E19A-D9E7-4CFD-3B1E4095D80C}"/>
              </a:ext>
            </a:extLst>
          </p:cNvPr>
          <p:cNvSpPr>
            <a:spLocks noGrp="1"/>
          </p:cNvSpPr>
          <p:nvPr>
            <p:ph type="body" sz="quarter" idx="25" hasCustomPrompt="1"/>
          </p:nvPr>
        </p:nvSpPr>
        <p:spPr>
          <a:xfrm>
            <a:off x="3620599" y="3156249"/>
            <a:ext cx="2284017" cy="196296"/>
          </a:xfrm>
        </p:spPr>
        <p:txBody>
          <a:bodyPr/>
          <a:lstStyle>
            <a:lvl1pPr>
              <a:spcBef>
                <a:spcPts val="0"/>
              </a:spcBef>
              <a:defRPr sz="1600" b="1">
                <a:solidFill>
                  <a:schemeClr val="bg1"/>
                </a:solidFill>
                <a:latin typeface="+mn-lt"/>
              </a:defRPr>
            </a:lvl1pPr>
          </a:lstStyle>
          <a:p>
            <a:pPr lvl="0"/>
            <a:r>
              <a:rPr lang="en-US"/>
              <a:t>Name</a:t>
            </a:r>
          </a:p>
        </p:txBody>
      </p:sp>
      <p:sp>
        <p:nvSpPr>
          <p:cNvPr id="14" name="Text Placeholder 7">
            <a:extLst>
              <a:ext uri="{FF2B5EF4-FFF2-40B4-BE49-F238E27FC236}">
                <a16:creationId xmlns:a16="http://schemas.microsoft.com/office/drawing/2014/main" id="{D5C23671-4D45-0C80-BB30-7C403FBB5165}"/>
              </a:ext>
            </a:extLst>
          </p:cNvPr>
          <p:cNvSpPr>
            <a:spLocks noGrp="1"/>
          </p:cNvSpPr>
          <p:nvPr>
            <p:ph type="body" sz="quarter" idx="26" hasCustomPrompt="1"/>
          </p:nvPr>
        </p:nvSpPr>
        <p:spPr>
          <a:xfrm>
            <a:off x="3620599" y="3440289"/>
            <a:ext cx="2284017" cy="306502"/>
          </a:xfrm>
        </p:spPr>
        <p:txBody>
          <a:bodyPr/>
          <a:lstStyle>
            <a:lvl1pPr>
              <a:spcBef>
                <a:spcPts val="0"/>
              </a:spcBef>
              <a:defRPr sz="1200" b="0">
                <a:solidFill>
                  <a:schemeClr val="bg1"/>
                </a:solidFill>
                <a:latin typeface="+mn-lt"/>
              </a:defRPr>
            </a:lvl1pPr>
          </a:lstStyle>
          <a:p>
            <a:pPr lvl="0"/>
            <a:r>
              <a:rPr lang="en-US"/>
              <a:t>Title</a:t>
            </a:r>
          </a:p>
        </p:txBody>
      </p:sp>
      <p:sp>
        <p:nvSpPr>
          <p:cNvPr id="15" name="Picture Placeholder 3">
            <a:extLst>
              <a:ext uri="{FF2B5EF4-FFF2-40B4-BE49-F238E27FC236}">
                <a16:creationId xmlns:a16="http://schemas.microsoft.com/office/drawing/2014/main" id="{FDD7D3F9-6CEE-87E9-C7BC-17F0A716B4D8}"/>
              </a:ext>
            </a:extLst>
          </p:cNvPr>
          <p:cNvSpPr>
            <a:spLocks noGrp="1"/>
          </p:cNvSpPr>
          <p:nvPr>
            <p:ph type="pic" sz="quarter" idx="27"/>
          </p:nvPr>
        </p:nvSpPr>
        <p:spPr>
          <a:xfrm>
            <a:off x="6286941"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16" name="Text Placeholder 7">
            <a:extLst>
              <a:ext uri="{FF2B5EF4-FFF2-40B4-BE49-F238E27FC236}">
                <a16:creationId xmlns:a16="http://schemas.microsoft.com/office/drawing/2014/main" id="{5B71A5A6-B812-CEA6-4A71-78E1707DE4E1}"/>
              </a:ext>
            </a:extLst>
          </p:cNvPr>
          <p:cNvSpPr>
            <a:spLocks noGrp="1"/>
          </p:cNvSpPr>
          <p:nvPr>
            <p:ph type="body" sz="quarter" idx="29" hasCustomPrompt="1"/>
          </p:nvPr>
        </p:nvSpPr>
        <p:spPr>
          <a:xfrm>
            <a:off x="6338875" y="3156249"/>
            <a:ext cx="2284017" cy="196296"/>
          </a:xfrm>
        </p:spPr>
        <p:txBody>
          <a:bodyPr/>
          <a:lstStyle>
            <a:lvl1pPr>
              <a:spcBef>
                <a:spcPts val="0"/>
              </a:spcBef>
              <a:defRPr sz="1600" b="1">
                <a:solidFill>
                  <a:schemeClr val="bg1"/>
                </a:solidFill>
                <a:latin typeface="+mn-lt"/>
              </a:defRPr>
            </a:lvl1pPr>
          </a:lstStyle>
          <a:p>
            <a:pPr lvl="0"/>
            <a:r>
              <a:rPr lang="en-US"/>
              <a:t>Name</a:t>
            </a:r>
          </a:p>
        </p:txBody>
      </p:sp>
      <p:sp>
        <p:nvSpPr>
          <p:cNvPr id="20" name="Text Placeholder 7">
            <a:extLst>
              <a:ext uri="{FF2B5EF4-FFF2-40B4-BE49-F238E27FC236}">
                <a16:creationId xmlns:a16="http://schemas.microsoft.com/office/drawing/2014/main" id="{DE5B55D5-7EFC-9968-BC6A-0356B9FCBEE0}"/>
              </a:ext>
            </a:extLst>
          </p:cNvPr>
          <p:cNvSpPr>
            <a:spLocks noGrp="1"/>
          </p:cNvSpPr>
          <p:nvPr>
            <p:ph type="body" sz="quarter" idx="30" hasCustomPrompt="1"/>
          </p:nvPr>
        </p:nvSpPr>
        <p:spPr>
          <a:xfrm>
            <a:off x="6338875" y="3440289"/>
            <a:ext cx="2284017" cy="306502"/>
          </a:xfrm>
        </p:spPr>
        <p:txBody>
          <a:bodyPr/>
          <a:lstStyle>
            <a:lvl1pPr>
              <a:spcBef>
                <a:spcPts val="0"/>
              </a:spcBef>
              <a:defRPr sz="1200" b="0">
                <a:solidFill>
                  <a:schemeClr val="bg1"/>
                </a:solidFill>
                <a:latin typeface="+mn-lt"/>
              </a:defRPr>
            </a:lvl1pPr>
          </a:lstStyle>
          <a:p>
            <a:pPr lvl="0"/>
            <a:r>
              <a:rPr lang="en-US"/>
              <a:t>Title</a:t>
            </a:r>
          </a:p>
        </p:txBody>
      </p:sp>
      <p:sp>
        <p:nvSpPr>
          <p:cNvPr id="22" name="Picture Placeholder 3">
            <a:extLst>
              <a:ext uri="{FF2B5EF4-FFF2-40B4-BE49-F238E27FC236}">
                <a16:creationId xmlns:a16="http://schemas.microsoft.com/office/drawing/2014/main" id="{39D14E4D-15CE-6A3B-EEEC-38478C81CD50}"/>
              </a:ext>
            </a:extLst>
          </p:cNvPr>
          <p:cNvSpPr>
            <a:spLocks noGrp="1"/>
          </p:cNvSpPr>
          <p:nvPr>
            <p:ph type="pic" sz="quarter" idx="35"/>
          </p:nvPr>
        </p:nvSpPr>
        <p:spPr>
          <a:xfrm>
            <a:off x="816088" y="4133985"/>
            <a:ext cx="1186045"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30" name="Picture Placeholder 3">
            <a:extLst>
              <a:ext uri="{FF2B5EF4-FFF2-40B4-BE49-F238E27FC236}">
                <a16:creationId xmlns:a16="http://schemas.microsoft.com/office/drawing/2014/main" id="{6F988C83-F565-7C63-0E48-19C1874AA996}"/>
              </a:ext>
            </a:extLst>
          </p:cNvPr>
          <p:cNvSpPr>
            <a:spLocks noGrp="1"/>
          </p:cNvSpPr>
          <p:nvPr>
            <p:ph type="pic" sz="quarter" idx="38"/>
          </p:nvPr>
        </p:nvSpPr>
        <p:spPr>
          <a:xfrm>
            <a:off x="3534383" y="4139179"/>
            <a:ext cx="1186045"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33" name="Picture Placeholder 3">
            <a:extLst>
              <a:ext uri="{FF2B5EF4-FFF2-40B4-BE49-F238E27FC236}">
                <a16:creationId xmlns:a16="http://schemas.microsoft.com/office/drawing/2014/main" id="{F895E542-A01B-9B4C-2279-89E2F0AD6A85}"/>
              </a:ext>
            </a:extLst>
          </p:cNvPr>
          <p:cNvSpPr>
            <a:spLocks noGrp="1"/>
          </p:cNvSpPr>
          <p:nvPr>
            <p:ph type="pic" sz="quarter" idx="41"/>
          </p:nvPr>
        </p:nvSpPr>
        <p:spPr>
          <a:xfrm>
            <a:off x="6271113" y="4144576"/>
            <a:ext cx="1186045"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36" name="Picture Placeholder 3">
            <a:extLst>
              <a:ext uri="{FF2B5EF4-FFF2-40B4-BE49-F238E27FC236}">
                <a16:creationId xmlns:a16="http://schemas.microsoft.com/office/drawing/2014/main" id="{E5170D71-9E6A-98B0-D397-960B050D03C1}"/>
              </a:ext>
            </a:extLst>
          </p:cNvPr>
          <p:cNvSpPr>
            <a:spLocks noGrp="1"/>
          </p:cNvSpPr>
          <p:nvPr>
            <p:ph type="pic" sz="quarter" idx="44"/>
          </p:nvPr>
        </p:nvSpPr>
        <p:spPr>
          <a:xfrm>
            <a:off x="8945554" y="1916632"/>
            <a:ext cx="1186045" cy="1186045"/>
          </a:xfrm>
          <a:prstGeom prst="rect">
            <a:avLst/>
          </a:prstGeom>
          <a:solidFill>
            <a:srgbClr val="E7E7E8"/>
          </a:solidFill>
        </p:spPr>
        <p:txBody>
          <a:bodyPr lIns="72000" tIns="72000" rIns="72000"/>
          <a:lstStyle/>
          <a:p>
            <a:r>
              <a:rPr lang="en-US"/>
              <a:t>Click icon to add picture</a:t>
            </a:r>
            <a:endParaRPr lang="en-GB"/>
          </a:p>
        </p:txBody>
      </p:sp>
      <p:sp>
        <p:nvSpPr>
          <p:cNvPr id="37" name="Text Placeholder 7">
            <a:extLst>
              <a:ext uri="{FF2B5EF4-FFF2-40B4-BE49-F238E27FC236}">
                <a16:creationId xmlns:a16="http://schemas.microsoft.com/office/drawing/2014/main" id="{4AF77619-B508-F9AB-396D-A6E10E0371B9}"/>
              </a:ext>
            </a:extLst>
          </p:cNvPr>
          <p:cNvSpPr>
            <a:spLocks noGrp="1"/>
          </p:cNvSpPr>
          <p:nvPr>
            <p:ph type="body" sz="quarter" idx="45" hasCustomPrompt="1"/>
          </p:nvPr>
        </p:nvSpPr>
        <p:spPr>
          <a:xfrm>
            <a:off x="9066225" y="3156249"/>
            <a:ext cx="2284017" cy="196296"/>
          </a:xfrm>
        </p:spPr>
        <p:txBody>
          <a:bodyPr/>
          <a:lstStyle>
            <a:lvl1pPr>
              <a:spcBef>
                <a:spcPts val="0"/>
              </a:spcBef>
              <a:defRPr sz="1600" b="1">
                <a:solidFill>
                  <a:schemeClr val="bg1"/>
                </a:solidFill>
                <a:latin typeface="+mn-lt"/>
              </a:defRPr>
            </a:lvl1pPr>
          </a:lstStyle>
          <a:p>
            <a:pPr lvl="0"/>
            <a:r>
              <a:rPr lang="en-US"/>
              <a:t>Name</a:t>
            </a:r>
          </a:p>
        </p:txBody>
      </p:sp>
      <p:sp>
        <p:nvSpPr>
          <p:cNvPr id="38" name="Text Placeholder 7">
            <a:extLst>
              <a:ext uri="{FF2B5EF4-FFF2-40B4-BE49-F238E27FC236}">
                <a16:creationId xmlns:a16="http://schemas.microsoft.com/office/drawing/2014/main" id="{55AEA1ED-67E4-25E8-F21E-A1227D15A88B}"/>
              </a:ext>
            </a:extLst>
          </p:cNvPr>
          <p:cNvSpPr>
            <a:spLocks noGrp="1"/>
          </p:cNvSpPr>
          <p:nvPr>
            <p:ph type="body" sz="quarter" idx="46" hasCustomPrompt="1"/>
          </p:nvPr>
        </p:nvSpPr>
        <p:spPr>
          <a:xfrm>
            <a:off x="9066225" y="3440289"/>
            <a:ext cx="2284017" cy="306502"/>
          </a:xfrm>
        </p:spPr>
        <p:txBody>
          <a:bodyPr/>
          <a:lstStyle>
            <a:lvl1pPr>
              <a:spcBef>
                <a:spcPts val="0"/>
              </a:spcBef>
              <a:defRPr sz="1200" b="0">
                <a:solidFill>
                  <a:schemeClr val="bg1"/>
                </a:solidFill>
                <a:latin typeface="+mn-lt"/>
              </a:defRPr>
            </a:lvl1pPr>
          </a:lstStyle>
          <a:p>
            <a:pPr lvl="0"/>
            <a:r>
              <a:rPr lang="en-US"/>
              <a:t>Title</a:t>
            </a:r>
          </a:p>
        </p:txBody>
      </p:sp>
      <p:sp>
        <p:nvSpPr>
          <p:cNvPr id="39" name="Picture Placeholder 3">
            <a:extLst>
              <a:ext uri="{FF2B5EF4-FFF2-40B4-BE49-F238E27FC236}">
                <a16:creationId xmlns:a16="http://schemas.microsoft.com/office/drawing/2014/main" id="{428A82AD-0D4A-D943-F542-AF9FAED850D5}"/>
              </a:ext>
            </a:extLst>
          </p:cNvPr>
          <p:cNvSpPr>
            <a:spLocks noGrp="1"/>
          </p:cNvSpPr>
          <p:nvPr>
            <p:ph type="pic" sz="quarter" idx="47"/>
          </p:nvPr>
        </p:nvSpPr>
        <p:spPr>
          <a:xfrm>
            <a:off x="8954173" y="4133985"/>
            <a:ext cx="1186045" cy="1186045"/>
          </a:xfrm>
          <a:prstGeom prst="rect">
            <a:avLst/>
          </a:prstGeom>
          <a:solidFill>
            <a:srgbClr val="E7E7E8"/>
          </a:solidFill>
        </p:spPr>
        <p:txBody>
          <a:bodyPr lIns="72000" tIns="72000" rIns="72000"/>
          <a:lstStyle>
            <a:lvl1pPr>
              <a:defRPr>
                <a:solidFill>
                  <a:schemeClr val="tx1"/>
                </a:solidFill>
              </a:defRPr>
            </a:lvl1pPr>
          </a:lstStyle>
          <a:p>
            <a:r>
              <a:rPr lang="en-US"/>
              <a:t>Click icon to add picture</a:t>
            </a:r>
            <a:endParaRPr lang="en-GB"/>
          </a:p>
        </p:txBody>
      </p:sp>
      <p:sp>
        <p:nvSpPr>
          <p:cNvPr id="25" name="Slide Number Placeholder 2">
            <a:extLst>
              <a:ext uri="{FF2B5EF4-FFF2-40B4-BE49-F238E27FC236}">
                <a16:creationId xmlns:a16="http://schemas.microsoft.com/office/drawing/2014/main" id="{365665AB-08D8-68B0-B112-AE1C2AB09725}"/>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2"/>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7242A219-B11B-0685-ABFB-AF45DDFD1558}"/>
              </a:ext>
            </a:extLst>
          </p:cNvPr>
          <p:cNvGrpSpPr/>
          <p:nvPr userDrawn="1"/>
        </p:nvGrpSpPr>
        <p:grpSpPr>
          <a:xfrm>
            <a:off x="10863102" y="309052"/>
            <a:ext cx="911847" cy="382707"/>
            <a:chOff x="7459170" y="481236"/>
            <a:chExt cx="2697427" cy="1132124"/>
          </a:xfrm>
        </p:grpSpPr>
        <p:sp>
          <p:nvSpPr>
            <p:cNvPr id="8" name="Freeform 7">
              <a:extLst>
                <a:ext uri="{FF2B5EF4-FFF2-40B4-BE49-F238E27FC236}">
                  <a16:creationId xmlns:a16="http://schemas.microsoft.com/office/drawing/2014/main" id="{FA0DE544-FFBA-8474-E76F-6218DD1BB0F0}"/>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3BE7E6EF-6A42-D707-9464-9DA80D12E2A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DEBAC19B-D761-0EF0-6A28-01E5C3DC33D8}"/>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FCCE27E2-C9E7-7619-94BA-79C710523756}"/>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56A22896-9BE5-18EF-9293-1D3A5E8197BA}"/>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BC8F2BA3-339E-6A43-10B5-2AF4C69D071D}"/>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39EF6E0D-D343-199A-E1EF-AE81719FD7B4}"/>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45" name="Rectangle 44">
            <a:extLst>
              <a:ext uri="{FF2B5EF4-FFF2-40B4-BE49-F238E27FC236}">
                <a16:creationId xmlns:a16="http://schemas.microsoft.com/office/drawing/2014/main" id="{FDF54747-D981-EEC8-B08A-A52DEAC1CD94}"/>
              </a:ext>
            </a:extLst>
          </p:cNvPr>
          <p:cNvSpPr/>
          <p:nvPr userDrawn="1"/>
        </p:nvSpPr>
        <p:spPr>
          <a:xfrm>
            <a:off x="3527697" y="5326168"/>
            <a:ext cx="2517465" cy="828032"/>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46" name="Rectangle 45">
            <a:extLst>
              <a:ext uri="{FF2B5EF4-FFF2-40B4-BE49-F238E27FC236}">
                <a16:creationId xmlns:a16="http://schemas.microsoft.com/office/drawing/2014/main" id="{EC46CF0B-CCD5-AA47-3C03-702D6CFBBBA4}"/>
              </a:ext>
            </a:extLst>
          </p:cNvPr>
          <p:cNvSpPr/>
          <p:nvPr userDrawn="1"/>
        </p:nvSpPr>
        <p:spPr>
          <a:xfrm>
            <a:off x="6242413" y="5330621"/>
            <a:ext cx="2491664" cy="828032"/>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47" name="Rectangle 46">
            <a:extLst>
              <a:ext uri="{FF2B5EF4-FFF2-40B4-BE49-F238E27FC236}">
                <a16:creationId xmlns:a16="http://schemas.microsoft.com/office/drawing/2014/main" id="{78134FDD-F308-A60A-D1E4-1D9926C04DB4}"/>
              </a:ext>
            </a:extLst>
          </p:cNvPr>
          <p:cNvSpPr/>
          <p:nvPr userDrawn="1"/>
        </p:nvSpPr>
        <p:spPr>
          <a:xfrm>
            <a:off x="8947325" y="5320030"/>
            <a:ext cx="2491664" cy="828032"/>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48" name="Rectangle 47">
            <a:extLst>
              <a:ext uri="{FF2B5EF4-FFF2-40B4-BE49-F238E27FC236}">
                <a16:creationId xmlns:a16="http://schemas.microsoft.com/office/drawing/2014/main" id="{28328140-706D-17DE-7EA0-B7022AEB917B}"/>
              </a:ext>
            </a:extLst>
          </p:cNvPr>
          <p:cNvSpPr/>
          <p:nvPr userDrawn="1"/>
        </p:nvSpPr>
        <p:spPr>
          <a:xfrm>
            <a:off x="811946" y="5320030"/>
            <a:ext cx="2521667" cy="828032"/>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1"/>
              </a:solidFill>
            </a:endParaRPr>
          </a:p>
        </p:txBody>
      </p:sp>
      <p:sp>
        <p:nvSpPr>
          <p:cNvPr id="49" name="Text Placeholder 7">
            <a:extLst>
              <a:ext uri="{FF2B5EF4-FFF2-40B4-BE49-F238E27FC236}">
                <a16:creationId xmlns:a16="http://schemas.microsoft.com/office/drawing/2014/main" id="{82176B93-B246-A67D-AB6A-1DF1CEEFC247}"/>
              </a:ext>
            </a:extLst>
          </p:cNvPr>
          <p:cNvSpPr>
            <a:spLocks noGrp="1"/>
          </p:cNvSpPr>
          <p:nvPr>
            <p:ph type="body" sz="quarter" idx="48" hasCustomPrompt="1"/>
          </p:nvPr>
        </p:nvSpPr>
        <p:spPr>
          <a:xfrm>
            <a:off x="926732" y="5373009"/>
            <a:ext cx="2284017" cy="196296"/>
          </a:xfrm>
        </p:spPr>
        <p:txBody>
          <a:bodyPr/>
          <a:lstStyle>
            <a:lvl1pPr>
              <a:spcBef>
                <a:spcPts val="0"/>
              </a:spcBef>
              <a:defRPr sz="1600" b="1">
                <a:solidFill>
                  <a:schemeClr val="bg1"/>
                </a:solidFill>
                <a:latin typeface="+mn-lt"/>
              </a:defRPr>
            </a:lvl1pPr>
          </a:lstStyle>
          <a:p>
            <a:pPr lvl="0"/>
            <a:r>
              <a:rPr lang="en-US"/>
              <a:t>Name</a:t>
            </a:r>
          </a:p>
        </p:txBody>
      </p:sp>
      <p:sp>
        <p:nvSpPr>
          <p:cNvPr id="50" name="Text Placeholder 7">
            <a:extLst>
              <a:ext uri="{FF2B5EF4-FFF2-40B4-BE49-F238E27FC236}">
                <a16:creationId xmlns:a16="http://schemas.microsoft.com/office/drawing/2014/main" id="{34294786-B7A0-1804-2750-EE81229CD571}"/>
              </a:ext>
            </a:extLst>
          </p:cNvPr>
          <p:cNvSpPr>
            <a:spLocks noGrp="1"/>
          </p:cNvSpPr>
          <p:nvPr>
            <p:ph type="body" sz="quarter" idx="49" hasCustomPrompt="1"/>
          </p:nvPr>
        </p:nvSpPr>
        <p:spPr>
          <a:xfrm>
            <a:off x="926732" y="5657049"/>
            <a:ext cx="2284017" cy="306502"/>
          </a:xfrm>
        </p:spPr>
        <p:txBody>
          <a:bodyPr/>
          <a:lstStyle>
            <a:lvl1pPr>
              <a:spcBef>
                <a:spcPts val="0"/>
              </a:spcBef>
              <a:defRPr sz="1200" b="0">
                <a:solidFill>
                  <a:schemeClr val="bg1"/>
                </a:solidFill>
                <a:latin typeface="+mn-lt"/>
              </a:defRPr>
            </a:lvl1pPr>
          </a:lstStyle>
          <a:p>
            <a:pPr lvl="0"/>
            <a:r>
              <a:rPr lang="en-US"/>
              <a:t>Title</a:t>
            </a:r>
          </a:p>
        </p:txBody>
      </p:sp>
      <p:sp>
        <p:nvSpPr>
          <p:cNvPr id="51" name="Text Placeholder 7">
            <a:extLst>
              <a:ext uri="{FF2B5EF4-FFF2-40B4-BE49-F238E27FC236}">
                <a16:creationId xmlns:a16="http://schemas.microsoft.com/office/drawing/2014/main" id="{0D258FB3-6080-7B11-9834-13F96511B894}"/>
              </a:ext>
            </a:extLst>
          </p:cNvPr>
          <p:cNvSpPr>
            <a:spLocks noGrp="1"/>
          </p:cNvSpPr>
          <p:nvPr>
            <p:ph type="body" sz="quarter" idx="50" hasCustomPrompt="1"/>
          </p:nvPr>
        </p:nvSpPr>
        <p:spPr>
          <a:xfrm>
            <a:off x="3632790" y="5378905"/>
            <a:ext cx="2284017" cy="196296"/>
          </a:xfrm>
        </p:spPr>
        <p:txBody>
          <a:bodyPr/>
          <a:lstStyle>
            <a:lvl1pPr>
              <a:spcBef>
                <a:spcPts val="0"/>
              </a:spcBef>
              <a:defRPr sz="1600" b="1">
                <a:solidFill>
                  <a:schemeClr val="bg1"/>
                </a:solidFill>
                <a:latin typeface="+mn-lt"/>
              </a:defRPr>
            </a:lvl1pPr>
          </a:lstStyle>
          <a:p>
            <a:pPr lvl="0"/>
            <a:r>
              <a:rPr lang="en-US"/>
              <a:t>Name</a:t>
            </a:r>
          </a:p>
        </p:txBody>
      </p:sp>
      <p:sp>
        <p:nvSpPr>
          <p:cNvPr id="52" name="Text Placeholder 7">
            <a:extLst>
              <a:ext uri="{FF2B5EF4-FFF2-40B4-BE49-F238E27FC236}">
                <a16:creationId xmlns:a16="http://schemas.microsoft.com/office/drawing/2014/main" id="{DD656BE4-5BAE-B987-38C8-4A6C92DC56C0}"/>
              </a:ext>
            </a:extLst>
          </p:cNvPr>
          <p:cNvSpPr>
            <a:spLocks noGrp="1"/>
          </p:cNvSpPr>
          <p:nvPr>
            <p:ph type="body" sz="quarter" idx="51" hasCustomPrompt="1"/>
          </p:nvPr>
        </p:nvSpPr>
        <p:spPr>
          <a:xfrm>
            <a:off x="3632790" y="5662945"/>
            <a:ext cx="2284017" cy="306502"/>
          </a:xfrm>
        </p:spPr>
        <p:txBody>
          <a:bodyPr/>
          <a:lstStyle>
            <a:lvl1pPr>
              <a:spcBef>
                <a:spcPts val="0"/>
              </a:spcBef>
              <a:defRPr sz="1200" b="0">
                <a:solidFill>
                  <a:schemeClr val="bg1"/>
                </a:solidFill>
                <a:latin typeface="+mn-lt"/>
              </a:defRPr>
            </a:lvl1pPr>
          </a:lstStyle>
          <a:p>
            <a:pPr lvl="0"/>
            <a:r>
              <a:rPr lang="en-US"/>
              <a:t>Title</a:t>
            </a:r>
          </a:p>
        </p:txBody>
      </p:sp>
      <p:sp>
        <p:nvSpPr>
          <p:cNvPr id="53" name="Text Placeholder 7">
            <a:extLst>
              <a:ext uri="{FF2B5EF4-FFF2-40B4-BE49-F238E27FC236}">
                <a16:creationId xmlns:a16="http://schemas.microsoft.com/office/drawing/2014/main" id="{5C8CDC5D-F32B-8A04-9318-1653A8326620}"/>
              </a:ext>
            </a:extLst>
          </p:cNvPr>
          <p:cNvSpPr>
            <a:spLocks noGrp="1"/>
          </p:cNvSpPr>
          <p:nvPr>
            <p:ph type="body" sz="quarter" idx="52" hasCustomPrompt="1"/>
          </p:nvPr>
        </p:nvSpPr>
        <p:spPr>
          <a:xfrm>
            <a:off x="6351066" y="5378905"/>
            <a:ext cx="2284017" cy="196296"/>
          </a:xfrm>
        </p:spPr>
        <p:txBody>
          <a:bodyPr/>
          <a:lstStyle>
            <a:lvl1pPr>
              <a:spcBef>
                <a:spcPts val="0"/>
              </a:spcBef>
              <a:defRPr sz="1600" b="1">
                <a:solidFill>
                  <a:schemeClr val="bg1"/>
                </a:solidFill>
                <a:latin typeface="+mn-lt"/>
              </a:defRPr>
            </a:lvl1pPr>
          </a:lstStyle>
          <a:p>
            <a:pPr lvl="0"/>
            <a:r>
              <a:rPr lang="en-US"/>
              <a:t>Name</a:t>
            </a:r>
          </a:p>
        </p:txBody>
      </p:sp>
      <p:sp>
        <p:nvSpPr>
          <p:cNvPr id="54" name="Text Placeholder 7">
            <a:extLst>
              <a:ext uri="{FF2B5EF4-FFF2-40B4-BE49-F238E27FC236}">
                <a16:creationId xmlns:a16="http://schemas.microsoft.com/office/drawing/2014/main" id="{2F68F5F9-4DE7-7F57-D929-1E78C24BF366}"/>
              </a:ext>
            </a:extLst>
          </p:cNvPr>
          <p:cNvSpPr>
            <a:spLocks noGrp="1"/>
          </p:cNvSpPr>
          <p:nvPr>
            <p:ph type="body" sz="quarter" idx="53" hasCustomPrompt="1"/>
          </p:nvPr>
        </p:nvSpPr>
        <p:spPr>
          <a:xfrm>
            <a:off x="6351066" y="5662945"/>
            <a:ext cx="2284017" cy="306502"/>
          </a:xfrm>
        </p:spPr>
        <p:txBody>
          <a:bodyPr/>
          <a:lstStyle>
            <a:lvl1pPr>
              <a:spcBef>
                <a:spcPts val="0"/>
              </a:spcBef>
              <a:defRPr sz="1200" b="0">
                <a:solidFill>
                  <a:schemeClr val="bg1"/>
                </a:solidFill>
                <a:latin typeface="+mn-lt"/>
              </a:defRPr>
            </a:lvl1pPr>
          </a:lstStyle>
          <a:p>
            <a:pPr lvl="0"/>
            <a:r>
              <a:rPr lang="en-US"/>
              <a:t>Title</a:t>
            </a:r>
          </a:p>
        </p:txBody>
      </p:sp>
      <p:sp>
        <p:nvSpPr>
          <p:cNvPr id="55" name="Text Placeholder 7">
            <a:extLst>
              <a:ext uri="{FF2B5EF4-FFF2-40B4-BE49-F238E27FC236}">
                <a16:creationId xmlns:a16="http://schemas.microsoft.com/office/drawing/2014/main" id="{FF35FA80-C1E8-424C-E9A2-A3F726654BB2}"/>
              </a:ext>
            </a:extLst>
          </p:cNvPr>
          <p:cNvSpPr>
            <a:spLocks noGrp="1"/>
          </p:cNvSpPr>
          <p:nvPr>
            <p:ph type="body" sz="quarter" idx="54" hasCustomPrompt="1"/>
          </p:nvPr>
        </p:nvSpPr>
        <p:spPr>
          <a:xfrm>
            <a:off x="9078416" y="5378905"/>
            <a:ext cx="2284017" cy="196296"/>
          </a:xfrm>
        </p:spPr>
        <p:txBody>
          <a:bodyPr/>
          <a:lstStyle>
            <a:lvl1pPr>
              <a:spcBef>
                <a:spcPts val="0"/>
              </a:spcBef>
              <a:defRPr sz="1600" b="1">
                <a:solidFill>
                  <a:schemeClr val="bg1"/>
                </a:solidFill>
                <a:latin typeface="+mn-lt"/>
              </a:defRPr>
            </a:lvl1pPr>
          </a:lstStyle>
          <a:p>
            <a:pPr lvl="0"/>
            <a:r>
              <a:rPr lang="en-US"/>
              <a:t>Name</a:t>
            </a:r>
          </a:p>
        </p:txBody>
      </p:sp>
      <p:sp>
        <p:nvSpPr>
          <p:cNvPr id="56" name="Text Placeholder 7">
            <a:extLst>
              <a:ext uri="{FF2B5EF4-FFF2-40B4-BE49-F238E27FC236}">
                <a16:creationId xmlns:a16="http://schemas.microsoft.com/office/drawing/2014/main" id="{75E516F2-1D87-0ACF-B2E6-A2E932684C78}"/>
              </a:ext>
            </a:extLst>
          </p:cNvPr>
          <p:cNvSpPr>
            <a:spLocks noGrp="1"/>
          </p:cNvSpPr>
          <p:nvPr>
            <p:ph type="body" sz="quarter" idx="55" hasCustomPrompt="1"/>
          </p:nvPr>
        </p:nvSpPr>
        <p:spPr>
          <a:xfrm>
            <a:off x="9078416" y="5662945"/>
            <a:ext cx="2284017" cy="306502"/>
          </a:xfrm>
        </p:spPr>
        <p:txBody>
          <a:bodyPr/>
          <a:lstStyle>
            <a:lvl1pPr>
              <a:spcBef>
                <a:spcPts val="0"/>
              </a:spcBef>
              <a:defRPr sz="1200" b="0">
                <a:solidFill>
                  <a:schemeClr val="bg1"/>
                </a:solidFill>
                <a:latin typeface="+mn-lt"/>
              </a:defRPr>
            </a:lvl1pPr>
          </a:lstStyle>
          <a:p>
            <a:pPr lvl="0"/>
            <a:r>
              <a:rPr lang="en-US"/>
              <a:t>Title</a:t>
            </a:r>
          </a:p>
        </p:txBody>
      </p:sp>
      <p:sp>
        <p:nvSpPr>
          <p:cNvPr id="7" name="Rectangle 6">
            <a:extLst>
              <a:ext uri="{FF2B5EF4-FFF2-40B4-BE49-F238E27FC236}">
                <a16:creationId xmlns:a16="http://schemas.microsoft.com/office/drawing/2014/main" id="{C10BC76B-7258-31EC-7D9A-0D6E4B265C8E}"/>
              </a:ext>
            </a:extLst>
          </p:cNvPr>
          <p:cNvSpPr/>
          <p:nvPr userDrawn="1"/>
        </p:nvSpPr>
        <p:spPr>
          <a:xfrm>
            <a:off x="8087661" y="-1148427"/>
            <a:ext cx="4116033" cy="108990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Colored boxes are fixed </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Tree>
    <p:extLst>
      <p:ext uri="{BB962C8B-B14F-4D97-AF65-F5344CB8AC3E}">
        <p14:creationId xmlns:p14="http://schemas.microsoft.com/office/powerpoint/2010/main" val="15998875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Biog x 2">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CAC07C09-AD62-3B76-AF9C-12BEAC1ED8A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18479" cy="553998"/>
          </a:xfrm>
          <a:prstGeom prst="rect">
            <a:avLst/>
          </a:prstGeom>
        </p:spPr>
        <p:txBody>
          <a:bodyPr vert="horz" wrap="square" lIns="0" tIns="0" rIns="0" bIns="0" rtlCol="0" anchor="t" anchorCtr="0">
            <a:spAutoFit/>
          </a:bodyPr>
          <a:lstStyle>
            <a:lvl1pPr>
              <a:defRPr/>
            </a:lvl1pPr>
          </a:lstStyle>
          <a:p>
            <a:r>
              <a:rPr lang="en-US"/>
              <a:t>Biography slide x 2</a:t>
            </a:r>
            <a:endParaRPr lang="en-GB"/>
          </a:p>
        </p:txBody>
      </p:sp>
      <p:sp>
        <p:nvSpPr>
          <p:cNvPr id="4" name="Text Placeholder 5">
            <a:extLst>
              <a:ext uri="{FF2B5EF4-FFF2-40B4-BE49-F238E27FC236}">
                <a16:creationId xmlns:a16="http://schemas.microsoft.com/office/drawing/2014/main" id="{C841AE84-8F1F-58E4-9311-DB80BAE586C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6" name="Rectangle 15">
            <a:extLst>
              <a:ext uri="{FF2B5EF4-FFF2-40B4-BE49-F238E27FC236}">
                <a16:creationId xmlns:a16="http://schemas.microsoft.com/office/drawing/2014/main" id="{76BAE6E4-DBA5-E9EC-420B-13E38CD2C110}"/>
              </a:ext>
            </a:extLst>
          </p:cNvPr>
          <p:cNvSpPr/>
          <p:nvPr userDrawn="1"/>
        </p:nvSpPr>
        <p:spPr>
          <a:xfrm>
            <a:off x="7775972" y="-1070925"/>
            <a:ext cx="4416027" cy="10709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r>
              <a:rPr lang="en-US" sz="1400" b="0">
                <a:solidFill>
                  <a:srgbClr val="E40046"/>
                </a:solidFill>
              </a:rPr>
              <a:t>Use only for lengthier biographies</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
        <p:nvSpPr>
          <p:cNvPr id="17" name="Slide Number Placeholder 2">
            <a:extLst>
              <a:ext uri="{FF2B5EF4-FFF2-40B4-BE49-F238E27FC236}">
                <a16:creationId xmlns:a16="http://schemas.microsoft.com/office/drawing/2014/main" id="{3F08B53F-89EF-8F8C-B47F-30CEF0959AA0}"/>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725DF649-090C-9CF5-F0EF-456D11A3C4BD}"/>
              </a:ext>
            </a:extLst>
          </p:cNvPr>
          <p:cNvGrpSpPr/>
          <p:nvPr userDrawn="1"/>
        </p:nvGrpSpPr>
        <p:grpSpPr>
          <a:xfrm>
            <a:off x="10863102" y="309052"/>
            <a:ext cx="911847" cy="382707"/>
            <a:chOff x="7459170" y="481236"/>
            <a:chExt cx="2697427" cy="1132124"/>
          </a:xfrm>
        </p:grpSpPr>
        <p:sp>
          <p:nvSpPr>
            <p:cNvPr id="10" name="Freeform 9">
              <a:extLst>
                <a:ext uri="{FF2B5EF4-FFF2-40B4-BE49-F238E27FC236}">
                  <a16:creationId xmlns:a16="http://schemas.microsoft.com/office/drawing/2014/main" id="{FB727BB8-A48D-9EC2-1B76-80BA5FE8AFF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7B88DEB-AD72-295E-BD50-813E11E3DF1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ACD106FC-FE24-446E-FEC4-2A813E90309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C7D8246-B9D9-CBC0-532F-100EB3E4DB79}"/>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ED9999D-6C0D-C0D3-E74B-CFBF0127C1F9}"/>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349C686-6DE5-8F62-CA91-3075EDA8E923}"/>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60E6F25B-7DA5-C2AF-AEB1-A35591EC13CC}"/>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28" name="Text Placeholder 2">
            <a:extLst>
              <a:ext uri="{FF2B5EF4-FFF2-40B4-BE49-F238E27FC236}">
                <a16:creationId xmlns:a16="http://schemas.microsoft.com/office/drawing/2014/main" id="{5E3BF8A5-FE42-278F-9F13-235CF766E35C}"/>
              </a:ext>
            </a:extLst>
          </p:cNvPr>
          <p:cNvSpPr>
            <a:spLocks noGrp="1"/>
          </p:cNvSpPr>
          <p:nvPr>
            <p:ph type="body" sz="quarter" idx="10" hasCustomPrompt="1"/>
          </p:nvPr>
        </p:nvSpPr>
        <p:spPr>
          <a:xfrm>
            <a:off x="814558" y="3303927"/>
            <a:ext cx="5160793" cy="2855172"/>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29" name="Text Placeholder 7">
            <a:extLst>
              <a:ext uri="{FF2B5EF4-FFF2-40B4-BE49-F238E27FC236}">
                <a16:creationId xmlns:a16="http://schemas.microsoft.com/office/drawing/2014/main" id="{6E3FDF50-3867-D2F2-42BB-7EB6499D762C}"/>
              </a:ext>
            </a:extLst>
          </p:cNvPr>
          <p:cNvSpPr>
            <a:spLocks noGrp="1"/>
          </p:cNvSpPr>
          <p:nvPr>
            <p:ph type="body" sz="quarter" idx="19" hasCustomPrompt="1"/>
          </p:nvPr>
        </p:nvSpPr>
        <p:spPr>
          <a:xfrm>
            <a:off x="2255571" y="2229020"/>
            <a:ext cx="3651688" cy="306502"/>
          </a:xfrm>
        </p:spPr>
        <p:txBody>
          <a:bodyPr/>
          <a:lstStyle>
            <a:lvl1pPr>
              <a:spcBef>
                <a:spcPts val="0"/>
              </a:spcBef>
              <a:defRPr sz="1800" b="1">
                <a:solidFill>
                  <a:schemeClr val="tx2"/>
                </a:solidFill>
                <a:latin typeface="+mn-lt"/>
              </a:defRPr>
            </a:lvl1pPr>
          </a:lstStyle>
          <a:p>
            <a:pPr lvl="0"/>
            <a:r>
              <a:rPr lang="en-US"/>
              <a:t>Name</a:t>
            </a:r>
          </a:p>
        </p:txBody>
      </p:sp>
      <p:sp>
        <p:nvSpPr>
          <p:cNvPr id="30" name="Text Placeholder 7">
            <a:extLst>
              <a:ext uri="{FF2B5EF4-FFF2-40B4-BE49-F238E27FC236}">
                <a16:creationId xmlns:a16="http://schemas.microsoft.com/office/drawing/2014/main" id="{29D27961-1506-B796-C17C-C0927BF8AAB4}"/>
              </a:ext>
            </a:extLst>
          </p:cNvPr>
          <p:cNvSpPr>
            <a:spLocks noGrp="1"/>
          </p:cNvSpPr>
          <p:nvPr>
            <p:ph type="body" sz="quarter" idx="22" hasCustomPrompt="1"/>
          </p:nvPr>
        </p:nvSpPr>
        <p:spPr>
          <a:xfrm>
            <a:off x="2255571" y="2551633"/>
            <a:ext cx="3651688" cy="306502"/>
          </a:xfrm>
        </p:spPr>
        <p:txBody>
          <a:bodyPr/>
          <a:lstStyle>
            <a:lvl1pPr>
              <a:spcBef>
                <a:spcPts val="0"/>
              </a:spcBef>
              <a:defRPr sz="1400" b="0">
                <a:solidFill>
                  <a:schemeClr val="tx1"/>
                </a:solidFill>
                <a:latin typeface="+mn-lt"/>
              </a:defRPr>
            </a:lvl1pPr>
          </a:lstStyle>
          <a:p>
            <a:pPr lvl="0"/>
            <a:r>
              <a:rPr lang="en-US"/>
              <a:t>Title</a:t>
            </a:r>
          </a:p>
        </p:txBody>
      </p:sp>
      <p:sp>
        <p:nvSpPr>
          <p:cNvPr id="31" name="Text Placeholder 2">
            <a:extLst>
              <a:ext uri="{FF2B5EF4-FFF2-40B4-BE49-F238E27FC236}">
                <a16:creationId xmlns:a16="http://schemas.microsoft.com/office/drawing/2014/main" id="{59C7ED37-BEB9-EC44-BE68-A18EBFE75A5A}"/>
              </a:ext>
            </a:extLst>
          </p:cNvPr>
          <p:cNvSpPr>
            <a:spLocks noGrp="1"/>
          </p:cNvSpPr>
          <p:nvPr>
            <p:ph type="body" sz="quarter" idx="23" hasCustomPrompt="1"/>
          </p:nvPr>
        </p:nvSpPr>
        <p:spPr>
          <a:xfrm>
            <a:off x="6216650" y="3309002"/>
            <a:ext cx="5199745" cy="2855172"/>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32" name="Text Placeholder 7">
            <a:extLst>
              <a:ext uri="{FF2B5EF4-FFF2-40B4-BE49-F238E27FC236}">
                <a16:creationId xmlns:a16="http://schemas.microsoft.com/office/drawing/2014/main" id="{CD59918D-C650-359F-6946-7605BDD951A9}"/>
              </a:ext>
            </a:extLst>
          </p:cNvPr>
          <p:cNvSpPr>
            <a:spLocks noGrp="1"/>
          </p:cNvSpPr>
          <p:nvPr>
            <p:ph type="body" sz="quarter" idx="24" hasCustomPrompt="1"/>
          </p:nvPr>
        </p:nvSpPr>
        <p:spPr>
          <a:xfrm>
            <a:off x="7655974" y="2245131"/>
            <a:ext cx="3659939" cy="306502"/>
          </a:xfrm>
        </p:spPr>
        <p:txBody>
          <a:bodyPr/>
          <a:lstStyle>
            <a:lvl1pPr>
              <a:spcBef>
                <a:spcPts val="0"/>
              </a:spcBef>
              <a:defRPr sz="1800" b="1">
                <a:solidFill>
                  <a:schemeClr val="tx2"/>
                </a:solidFill>
                <a:latin typeface="+mn-lt"/>
              </a:defRPr>
            </a:lvl1pPr>
          </a:lstStyle>
          <a:p>
            <a:pPr lvl="0"/>
            <a:r>
              <a:rPr lang="en-US"/>
              <a:t>Name</a:t>
            </a:r>
          </a:p>
        </p:txBody>
      </p:sp>
      <p:sp>
        <p:nvSpPr>
          <p:cNvPr id="33" name="Text Placeholder 7">
            <a:extLst>
              <a:ext uri="{FF2B5EF4-FFF2-40B4-BE49-F238E27FC236}">
                <a16:creationId xmlns:a16="http://schemas.microsoft.com/office/drawing/2014/main" id="{E8C9737F-4ECE-562C-6DE9-36A15B449A83}"/>
              </a:ext>
            </a:extLst>
          </p:cNvPr>
          <p:cNvSpPr>
            <a:spLocks noGrp="1"/>
          </p:cNvSpPr>
          <p:nvPr>
            <p:ph type="body" sz="quarter" idx="25" hasCustomPrompt="1"/>
          </p:nvPr>
        </p:nvSpPr>
        <p:spPr>
          <a:xfrm>
            <a:off x="7655974" y="2567744"/>
            <a:ext cx="3659939" cy="306502"/>
          </a:xfrm>
        </p:spPr>
        <p:txBody>
          <a:bodyPr/>
          <a:lstStyle>
            <a:lvl1pPr>
              <a:spcBef>
                <a:spcPts val="0"/>
              </a:spcBef>
              <a:defRPr sz="1400" b="0">
                <a:solidFill>
                  <a:schemeClr val="tx1"/>
                </a:solidFill>
                <a:latin typeface="+mn-lt"/>
              </a:defRPr>
            </a:lvl1pPr>
          </a:lstStyle>
          <a:p>
            <a:pPr lvl="0"/>
            <a:r>
              <a:rPr lang="en-US"/>
              <a:t>Title</a:t>
            </a:r>
          </a:p>
        </p:txBody>
      </p:sp>
      <p:sp>
        <p:nvSpPr>
          <p:cNvPr id="34" name="Picture Placeholder 3">
            <a:extLst>
              <a:ext uri="{FF2B5EF4-FFF2-40B4-BE49-F238E27FC236}">
                <a16:creationId xmlns:a16="http://schemas.microsoft.com/office/drawing/2014/main" id="{F853748F-65F2-599B-9F34-B594FC1EB208}"/>
              </a:ext>
            </a:extLst>
          </p:cNvPr>
          <p:cNvSpPr>
            <a:spLocks noGrp="1"/>
          </p:cNvSpPr>
          <p:nvPr>
            <p:ph type="pic" sz="quarter" idx="15"/>
          </p:nvPr>
        </p:nvSpPr>
        <p:spPr>
          <a:xfrm>
            <a:off x="815975" y="1956668"/>
            <a:ext cx="1245600" cy="1254062"/>
          </a:xfrm>
          <a:prstGeom prst="rect">
            <a:avLst/>
          </a:prstGeom>
          <a:solidFill>
            <a:srgbClr val="E7E7E8"/>
          </a:solidFill>
        </p:spPr>
        <p:txBody>
          <a:bodyPr lIns="72000" tIns="72000" rIns="72000"/>
          <a:lstStyle/>
          <a:p>
            <a:r>
              <a:rPr lang="en-US"/>
              <a:t>Click icon to add picture</a:t>
            </a:r>
            <a:endParaRPr lang="en-GB"/>
          </a:p>
        </p:txBody>
      </p:sp>
      <p:sp>
        <p:nvSpPr>
          <p:cNvPr id="35" name="Picture Placeholder 3">
            <a:extLst>
              <a:ext uri="{FF2B5EF4-FFF2-40B4-BE49-F238E27FC236}">
                <a16:creationId xmlns:a16="http://schemas.microsoft.com/office/drawing/2014/main" id="{AB7BAB43-A04D-BCB8-4A3D-5C8A71C4F3E5}"/>
              </a:ext>
            </a:extLst>
          </p:cNvPr>
          <p:cNvSpPr>
            <a:spLocks noGrp="1"/>
          </p:cNvSpPr>
          <p:nvPr>
            <p:ph type="pic" sz="quarter" idx="20"/>
          </p:nvPr>
        </p:nvSpPr>
        <p:spPr>
          <a:xfrm>
            <a:off x="6216650" y="1959360"/>
            <a:ext cx="1245600" cy="1254062"/>
          </a:xfrm>
          <a:prstGeom prst="rect">
            <a:avLst/>
          </a:prstGeom>
          <a:solidFill>
            <a:srgbClr val="E7E7E8"/>
          </a:solidFill>
        </p:spPr>
        <p:txBody>
          <a:bodyPr lIns="72000" tIns="72000" rIns="72000"/>
          <a:lstStyle/>
          <a:p>
            <a:r>
              <a:rPr lang="en-US"/>
              <a:t>Click icon to add picture</a:t>
            </a:r>
            <a:endParaRPr lang="en-GB"/>
          </a:p>
        </p:txBody>
      </p:sp>
    </p:spTree>
    <p:extLst>
      <p:ext uri="{BB962C8B-B14F-4D97-AF65-F5344CB8AC3E}">
        <p14:creationId xmlns:p14="http://schemas.microsoft.com/office/powerpoint/2010/main" val="2261775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Biog x 2">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CAC07C09-AD62-3B76-AF9C-12BEAC1ED8A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18479" cy="553998"/>
          </a:xfrm>
          <a:prstGeom prst="rect">
            <a:avLst/>
          </a:prstGeom>
        </p:spPr>
        <p:txBody>
          <a:bodyPr vert="horz" wrap="square" lIns="0" tIns="0" rIns="0" bIns="0" rtlCol="0" anchor="t" anchorCtr="0">
            <a:spAutoFit/>
          </a:bodyPr>
          <a:lstStyle>
            <a:lvl1pPr>
              <a:defRPr/>
            </a:lvl1pPr>
          </a:lstStyle>
          <a:p>
            <a:r>
              <a:rPr lang="en-US"/>
              <a:t>Biography slide x 2</a:t>
            </a:r>
            <a:endParaRPr lang="en-GB"/>
          </a:p>
        </p:txBody>
      </p:sp>
      <p:sp>
        <p:nvSpPr>
          <p:cNvPr id="4" name="Text Placeholder 5">
            <a:extLst>
              <a:ext uri="{FF2B5EF4-FFF2-40B4-BE49-F238E27FC236}">
                <a16:creationId xmlns:a16="http://schemas.microsoft.com/office/drawing/2014/main" id="{C841AE84-8F1F-58E4-9311-DB80BAE586C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6" name="Rectangle 15">
            <a:extLst>
              <a:ext uri="{FF2B5EF4-FFF2-40B4-BE49-F238E27FC236}">
                <a16:creationId xmlns:a16="http://schemas.microsoft.com/office/drawing/2014/main" id="{76BAE6E4-DBA5-E9EC-420B-13E38CD2C110}"/>
              </a:ext>
            </a:extLst>
          </p:cNvPr>
          <p:cNvSpPr/>
          <p:nvPr userDrawn="1"/>
        </p:nvSpPr>
        <p:spPr>
          <a:xfrm>
            <a:off x="7775972" y="-1070925"/>
            <a:ext cx="4416027" cy="10709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r>
              <a:rPr lang="en-US" sz="1400" b="0">
                <a:solidFill>
                  <a:srgbClr val="E40046"/>
                </a:solidFill>
              </a:rPr>
              <a:t>Use only for lengthier biographies</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
        <p:nvSpPr>
          <p:cNvPr id="17" name="Slide Number Placeholder 2">
            <a:extLst>
              <a:ext uri="{FF2B5EF4-FFF2-40B4-BE49-F238E27FC236}">
                <a16:creationId xmlns:a16="http://schemas.microsoft.com/office/drawing/2014/main" id="{3F08B53F-89EF-8F8C-B47F-30CEF0959AA0}"/>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725DF649-090C-9CF5-F0EF-456D11A3C4BD}"/>
              </a:ext>
            </a:extLst>
          </p:cNvPr>
          <p:cNvGrpSpPr/>
          <p:nvPr userDrawn="1"/>
        </p:nvGrpSpPr>
        <p:grpSpPr>
          <a:xfrm>
            <a:off x="10863102" y="309052"/>
            <a:ext cx="911847" cy="382707"/>
            <a:chOff x="7459170" y="481236"/>
            <a:chExt cx="2697427" cy="1132124"/>
          </a:xfrm>
        </p:grpSpPr>
        <p:sp>
          <p:nvSpPr>
            <p:cNvPr id="10" name="Freeform 9">
              <a:extLst>
                <a:ext uri="{FF2B5EF4-FFF2-40B4-BE49-F238E27FC236}">
                  <a16:creationId xmlns:a16="http://schemas.microsoft.com/office/drawing/2014/main" id="{FB727BB8-A48D-9EC2-1B76-80BA5FE8AFF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7B88DEB-AD72-295E-BD50-813E11E3DF1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ACD106FC-FE24-446E-FEC4-2A813E90309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C7D8246-B9D9-CBC0-532F-100EB3E4DB79}"/>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ED9999D-6C0D-C0D3-E74B-CFBF0127C1F9}"/>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349C686-6DE5-8F62-CA91-3075EDA8E923}"/>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60E6F25B-7DA5-C2AF-AEB1-A35591EC13CC}"/>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9" name="Picture Placeholder 3">
            <a:extLst>
              <a:ext uri="{FF2B5EF4-FFF2-40B4-BE49-F238E27FC236}">
                <a16:creationId xmlns:a16="http://schemas.microsoft.com/office/drawing/2014/main" id="{B05CF81C-63CD-E60E-7B9B-9CB169C74B25}"/>
              </a:ext>
            </a:extLst>
          </p:cNvPr>
          <p:cNvSpPr>
            <a:spLocks noGrp="1"/>
          </p:cNvSpPr>
          <p:nvPr>
            <p:ph type="pic" sz="quarter" idx="15"/>
          </p:nvPr>
        </p:nvSpPr>
        <p:spPr>
          <a:xfrm>
            <a:off x="815975" y="1956668"/>
            <a:ext cx="1166191" cy="1174114"/>
          </a:xfrm>
          <a:prstGeom prst="rect">
            <a:avLst/>
          </a:prstGeom>
          <a:solidFill>
            <a:srgbClr val="E7E7E8"/>
          </a:solidFill>
        </p:spPr>
        <p:txBody>
          <a:bodyPr lIns="72000" tIns="72000" rIns="72000"/>
          <a:lstStyle>
            <a:lvl1pPr>
              <a:defRPr sz="1600"/>
            </a:lvl1pPr>
          </a:lstStyle>
          <a:p>
            <a:r>
              <a:rPr lang="en-US"/>
              <a:t>Click icon to add picture</a:t>
            </a:r>
            <a:endParaRPr lang="en-GB"/>
          </a:p>
        </p:txBody>
      </p:sp>
      <p:sp>
        <p:nvSpPr>
          <p:cNvPr id="28" name="Text Placeholder 2">
            <a:extLst>
              <a:ext uri="{FF2B5EF4-FFF2-40B4-BE49-F238E27FC236}">
                <a16:creationId xmlns:a16="http://schemas.microsoft.com/office/drawing/2014/main" id="{5E3BF8A5-FE42-278F-9F13-235CF766E35C}"/>
              </a:ext>
            </a:extLst>
          </p:cNvPr>
          <p:cNvSpPr>
            <a:spLocks noGrp="1"/>
          </p:cNvSpPr>
          <p:nvPr>
            <p:ph type="body" sz="quarter" idx="10" hasCustomPrompt="1"/>
          </p:nvPr>
        </p:nvSpPr>
        <p:spPr>
          <a:xfrm>
            <a:off x="814559" y="3282445"/>
            <a:ext cx="3420892" cy="2876654"/>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29" name="Text Placeholder 7">
            <a:extLst>
              <a:ext uri="{FF2B5EF4-FFF2-40B4-BE49-F238E27FC236}">
                <a16:creationId xmlns:a16="http://schemas.microsoft.com/office/drawing/2014/main" id="{6E3FDF50-3867-D2F2-42BB-7EB6499D762C}"/>
              </a:ext>
            </a:extLst>
          </p:cNvPr>
          <p:cNvSpPr>
            <a:spLocks noGrp="1"/>
          </p:cNvSpPr>
          <p:nvPr>
            <p:ph type="body" sz="quarter" idx="19" hasCustomPrompt="1"/>
          </p:nvPr>
        </p:nvSpPr>
        <p:spPr>
          <a:xfrm>
            <a:off x="2076067" y="2110799"/>
            <a:ext cx="2159383" cy="306502"/>
          </a:xfrm>
        </p:spPr>
        <p:txBody>
          <a:bodyPr/>
          <a:lstStyle>
            <a:lvl1pPr>
              <a:spcBef>
                <a:spcPts val="0"/>
              </a:spcBef>
              <a:defRPr sz="1400" b="1">
                <a:solidFill>
                  <a:schemeClr val="tx2"/>
                </a:solidFill>
                <a:latin typeface="+mn-lt"/>
              </a:defRPr>
            </a:lvl1pPr>
          </a:lstStyle>
          <a:p>
            <a:pPr lvl="0"/>
            <a:r>
              <a:rPr lang="en-US"/>
              <a:t>Name</a:t>
            </a:r>
          </a:p>
        </p:txBody>
      </p:sp>
      <p:sp>
        <p:nvSpPr>
          <p:cNvPr id="30" name="Text Placeholder 7">
            <a:extLst>
              <a:ext uri="{FF2B5EF4-FFF2-40B4-BE49-F238E27FC236}">
                <a16:creationId xmlns:a16="http://schemas.microsoft.com/office/drawing/2014/main" id="{29D27961-1506-B796-C17C-C0927BF8AAB4}"/>
              </a:ext>
            </a:extLst>
          </p:cNvPr>
          <p:cNvSpPr>
            <a:spLocks noGrp="1"/>
          </p:cNvSpPr>
          <p:nvPr>
            <p:ph type="body" sz="quarter" idx="22" hasCustomPrompt="1"/>
          </p:nvPr>
        </p:nvSpPr>
        <p:spPr>
          <a:xfrm>
            <a:off x="2076067" y="2696622"/>
            <a:ext cx="2159383" cy="306502"/>
          </a:xfrm>
        </p:spPr>
        <p:txBody>
          <a:bodyPr/>
          <a:lstStyle>
            <a:lvl1pPr>
              <a:spcBef>
                <a:spcPts val="0"/>
              </a:spcBef>
              <a:defRPr sz="1400" b="0">
                <a:solidFill>
                  <a:schemeClr val="tx1"/>
                </a:solidFill>
                <a:latin typeface="+mn-lt"/>
              </a:defRPr>
            </a:lvl1pPr>
          </a:lstStyle>
          <a:p>
            <a:pPr lvl="0"/>
            <a:r>
              <a:rPr lang="en-US"/>
              <a:t>Title</a:t>
            </a:r>
          </a:p>
        </p:txBody>
      </p:sp>
      <p:sp>
        <p:nvSpPr>
          <p:cNvPr id="3" name="Picture Placeholder 3">
            <a:extLst>
              <a:ext uri="{FF2B5EF4-FFF2-40B4-BE49-F238E27FC236}">
                <a16:creationId xmlns:a16="http://schemas.microsoft.com/office/drawing/2014/main" id="{392D5268-2F0A-D215-A7BB-EFB100CF96D2}"/>
              </a:ext>
            </a:extLst>
          </p:cNvPr>
          <p:cNvSpPr>
            <a:spLocks noGrp="1"/>
          </p:cNvSpPr>
          <p:nvPr>
            <p:ph type="pic" sz="quarter" idx="23"/>
          </p:nvPr>
        </p:nvSpPr>
        <p:spPr>
          <a:xfrm>
            <a:off x="4423561" y="1954891"/>
            <a:ext cx="1166191" cy="1174114"/>
          </a:xfrm>
          <a:prstGeom prst="rect">
            <a:avLst/>
          </a:prstGeom>
          <a:solidFill>
            <a:srgbClr val="E7E7E8"/>
          </a:solidFill>
        </p:spPr>
        <p:txBody>
          <a:bodyPr lIns="72000" tIns="72000" rIns="72000"/>
          <a:lstStyle>
            <a:lvl1pPr>
              <a:defRPr sz="1600"/>
            </a:lvl1pPr>
          </a:lstStyle>
          <a:p>
            <a:r>
              <a:rPr lang="en-US"/>
              <a:t>Click icon to add picture</a:t>
            </a:r>
            <a:endParaRPr lang="en-GB"/>
          </a:p>
        </p:txBody>
      </p:sp>
      <p:sp>
        <p:nvSpPr>
          <p:cNvPr id="7" name="Text Placeholder 2">
            <a:extLst>
              <a:ext uri="{FF2B5EF4-FFF2-40B4-BE49-F238E27FC236}">
                <a16:creationId xmlns:a16="http://schemas.microsoft.com/office/drawing/2014/main" id="{4981AF6E-5575-586C-7E95-F8487F134162}"/>
              </a:ext>
            </a:extLst>
          </p:cNvPr>
          <p:cNvSpPr>
            <a:spLocks noGrp="1"/>
          </p:cNvSpPr>
          <p:nvPr>
            <p:ph type="body" sz="quarter" idx="24" hasCustomPrompt="1"/>
          </p:nvPr>
        </p:nvSpPr>
        <p:spPr>
          <a:xfrm>
            <a:off x="4422145" y="3280668"/>
            <a:ext cx="3420892" cy="2876654"/>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8" name="Text Placeholder 7">
            <a:extLst>
              <a:ext uri="{FF2B5EF4-FFF2-40B4-BE49-F238E27FC236}">
                <a16:creationId xmlns:a16="http://schemas.microsoft.com/office/drawing/2014/main" id="{CBC4B6E6-8772-3B70-144A-EACD64C7AED5}"/>
              </a:ext>
            </a:extLst>
          </p:cNvPr>
          <p:cNvSpPr>
            <a:spLocks noGrp="1"/>
          </p:cNvSpPr>
          <p:nvPr>
            <p:ph type="body" sz="quarter" idx="25" hasCustomPrompt="1"/>
          </p:nvPr>
        </p:nvSpPr>
        <p:spPr>
          <a:xfrm>
            <a:off x="5683653" y="2109022"/>
            <a:ext cx="2159383" cy="306502"/>
          </a:xfrm>
        </p:spPr>
        <p:txBody>
          <a:bodyPr/>
          <a:lstStyle>
            <a:lvl1pPr>
              <a:spcBef>
                <a:spcPts val="0"/>
              </a:spcBef>
              <a:defRPr sz="1400" b="1">
                <a:solidFill>
                  <a:schemeClr val="tx2"/>
                </a:solidFill>
                <a:latin typeface="+mn-lt"/>
              </a:defRPr>
            </a:lvl1pPr>
          </a:lstStyle>
          <a:p>
            <a:pPr lvl="0"/>
            <a:r>
              <a:rPr lang="en-US"/>
              <a:t>Name</a:t>
            </a:r>
          </a:p>
        </p:txBody>
      </p:sp>
      <p:sp>
        <p:nvSpPr>
          <p:cNvPr id="11" name="Text Placeholder 7">
            <a:extLst>
              <a:ext uri="{FF2B5EF4-FFF2-40B4-BE49-F238E27FC236}">
                <a16:creationId xmlns:a16="http://schemas.microsoft.com/office/drawing/2014/main" id="{66407540-F988-3611-ED4D-366C82FFE6C2}"/>
              </a:ext>
            </a:extLst>
          </p:cNvPr>
          <p:cNvSpPr>
            <a:spLocks noGrp="1"/>
          </p:cNvSpPr>
          <p:nvPr>
            <p:ph type="body" sz="quarter" idx="26" hasCustomPrompt="1"/>
          </p:nvPr>
        </p:nvSpPr>
        <p:spPr>
          <a:xfrm>
            <a:off x="5683653" y="2694845"/>
            <a:ext cx="2159383" cy="306502"/>
          </a:xfrm>
        </p:spPr>
        <p:txBody>
          <a:bodyPr/>
          <a:lstStyle>
            <a:lvl1pPr>
              <a:spcBef>
                <a:spcPts val="0"/>
              </a:spcBef>
              <a:defRPr sz="1400" b="0">
                <a:solidFill>
                  <a:schemeClr val="tx1"/>
                </a:solidFill>
                <a:latin typeface="+mn-lt"/>
              </a:defRPr>
            </a:lvl1pPr>
          </a:lstStyle>
          <a:p>
            <a:pPr lvl="0"/>
            <a:r>
              <a:rPr lang="en-US"/>
              <a:t>Title</a:t>
            </a:r>
          </a:p>
        </p:txBody>
      </p:sp>
      <p:sp>
        <p:nvSpPr>
          <p:cNvPr id="13" name="Picture Placeholder 3">
            <a:extLst>
              <a:ext uri="{FF2B5EF4-FFF2-40B4-BE49-F238E27FC236}">
                <a16:creationId xmlns:a16="http://schemas.microsoft.com/office/drawing/2014/main" id="{FAA941C1-6898-D7AB-B44C-9E08BC0C5C15}"/>
              </a:ext>
            </a:extLst>
          </p:cNvPr>
          <p:cNvSpPr>
            <a:spLocks noGrp="1"/>
          </p:cNvSpPr>
          <p:nvPr>
            <p:ph type="pic" sz="quarter" idx="27"/>
          </p:nvPr>
        </p:nvSpPr>
        <p:spPr>
          <a:xfrm>
            <a:off x="8015288" y="1959360"/>
            <a:ext cx="1166191" cy="1174114"/>
          </a:xfrm>
          <a:prstGeom prst="rect">
            <a:avLst/>
          </a:prstGeom>
          <a:solidFill>
            <a:srgbClr val="E7E7E8"/>
          </a:solidFill>
        </p:spPr>
        <p:txBody>
          <a:bodyPr lIns="72000" tIns="72000" rIns="72000"/>
          <a:lstStyle>
            <a:lvl1pPr>
              <a:defRPr sz="1600"/>
            </a:lvl1pPr>
          </a:lstStyle>
          <a:p>
            <a:r>
              <a:rPr lang="en-US"/>
              <a:t>Click icon to add picture</a:t>
            </a:r>
            <a:endParaRPr lang="en-GB"/>
          </a:p>
        </p:txBody>
      </p:sp>
      <p:sp>
        <p:nvSpPr>
          <p:cNvPr id="14" name="Text Placeholder 2">
            <a:extLst>
              <a:ext uri="{FF2B5EF4-FFF2-40B4-BE49-F238E27FC236}">
                <a16:creationId xmlns:a16="http://schemas.microsoft.com/office/drawing/2014/main" id="{73E4BC0C-7F57-E414-4597-F740BB073E26}"/>
              </a:ext>
            </a:extLst>
          </p:cNvPr>
          <p:cNvSpPr>
            <a:spLocks noGrp="1"/>
          </p:cNvSpPr>
          <p:nvPr>
            <p:ph type="body" sz="quarter" idx="28" hasCustomPrompt="1"/>
          </p:nvPr>
        </p:nvSpPr>
        <p:spPr>
          <a:xfrm>
            <a:off x="8013872" y="3285137"/>
            <a:ext cx="3420892" cy="2876654"/>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22" name="Text Placeholder 7">
            <a:extLst>
              <a:ext uri="{FF2B5EF4-FFF2-40B4-BE49-F238E27FC236}">
                <a16:creationId xmlns:a16="http://schemas.microsoft.com/office/drawing/2014/main" id="{E0F91699-5314-781C-1820-506BD09E9523}"/>
              </a:ext>
            </a:extLst>
          </p:cNvPr>
          <p:cNvSpPr>
            <a:spLocks noGrp="1"/>
          </p:cNvSpPr>
          <p:nvPr>
            <p:ph type="body" sz="quarter" idx="29" hasCustomPrompt="1"/>
          </p:nvPr>
        </p:nvSpPr>
        <p:spPr>
          <a:xfrm>
            <a:off x="9275380" y="2113491"/>
            <a:ext cx="2159383" cy="306502"/>
          </a:xfrm>
        </p:spPr>
        <p:txBody>
          <a:bodyPr/>
          <a:lstStyle>
            <a:lvl1pPr>
              <a:spcBef>
                <a:spcPts val="0"/>
              </a:spcBef>
              <a:defRPr sz="1400" b="1">
                <a:solidFill>
                  <a:schemeClr val="tx2"/>
                </a:solidFill>
                <a:latin typeface="+mn-lt"/>
              </a:defRPr>
            </a:lvl1pPr>
          </a:lstStyle>
          <a:p>
            <a:pPr lvl="0"/>
            <a:r>
              <a:rPr lang="en-US"/>
              <a:t>Name</a:t>
            </a:r>
          </a:p>
        </p:txBody>
      </p:sp>
      <p:sp>
        <p:nvSpPr>
          <p:cNvPr id="23" name="Text Placeholder 7">
            <a:extLst>
              <a:ext uri="{FF2B5EF4-FFF2-40B4-BE49-F238E27FC236}">
                <a16:creationId xmlns:a16="http://schemas.microsoft.com/office/drawing/2014/main" id="{5BB83E18-A80F-18CF-AD01-1CB0415B3763}"/>
              </a:ext>
            </a:extLst>
          </p:cNvPr>
          <p:cNvSpPr>
            <a:spLocks noGrp="1"/>
          </p:cNvSpPr>
          <p:nvPr>
            <p:ph type="body" sz="quarter" idx="30" hasCustomPrompt="1"/>
          </p:nvPr>
        </p:nvSpPr>
        <p:spPr>
          <a:xfrm>
            <a:off x="9275380" y="2699314"/>
            <a:ext cx="2159383" cy="306502"/>
          </a:xfrm>
        </p:spPr>
        <p:txBody>
          <a:bodyPr/>
          <a:lstStyle>
            <a:lvl1pPr>
              <a:spcBef>
                <a:spcPts val="0"/>
              </a:spcBef>
              <a:defRPr sz="1400" b="0">
                <a:solidFill>
                  <a:schemeClr val="tx1"/>
                </a:solidFill>
                <a:latin typeface="+mn-lt"/>
              </a:defRPr>
            </a:lvl1pPr>
          </a:lstStyle>
          <a:p>
            <a:pPr lvl="0"/>
            <a:r>
              <a:rPr lang="en-US"/>
              <a:t>Title</a:t>
            </a:r>
          </a:p>
        </p:txBody>
      </p:sp>
    </p:spTree>
    <p:extLst>
      <p:ext uri="{BB962C8B-B14F-4D97-AF65-F5344CB8AC3E}">
        <p14:creationId xmlns:p14="http://schemas.microsoft.com/office/powerpoint/2010/main" val="6530293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Biog x 2">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CAC07C09-AD62-3B76-AF9C-12BEAC1ED8A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6" name="Title Placeholder 13">
            <a:extLst>
              <a:ext uri="{FF2B5EF4-FFF2-40B4-BE49-F238E27FC236}">
                <a16:creationId xmlns:a16="http://schemas.microsoft.com/office/drawing/2014/main" id="{592688DB-71B7-B072-9D6F-E53D3F2321AC}"/>
              </a:ext>
            </a:extLst>
          </p:cNvPr>
          <p:cNvSpPr>
            <a:spLocks noGrp="1"/>
          </p:cNvSpPr>
          <p:nvPr>
            <p:ph type="title" hasCustomPrompt="1"/>
          </p:nvPr>
        </p:nvSpPr>
        <p:spPr>
          <a:xfrm>
            <a:off x="815974" y="709937"/>
            <a:ext cx="10618479" cy="553998"/>
          </a:xfrm>
          <a:prstGeom prst="rect">
            <a:avLst/>
          </a:prstGeom>
        </p:spPr>
        <p:txBody>
          <a:bodyPr vert="horz" wrap="square" lIns="0" tIns="0" rIns="0" bIns="0" rtlCol="0" anchor="t" anchorCtr="0">
            <a:spAutoFit/>
          </a:bodyPr>
          <a:lstStyle>
            <a:lvl1pPr>
              <a:defRPr/>
            </a:lvl1pPr>
          </a:lstStyle>
          <a:p>
            <a:r>
              <a:rPr lang="en-US"/>
              <a:t>Biography slide x 2</a:t>
            </a:r>
            <a:endParaRPr lang="en-GB"/>
          </a:p>
        </p:txBody>
      </p:sp>
      <p:sp>
        <p:nvSpPr>
          <p:cNvPr id="4" name="Text Placeholder 5">
            <a:extLst>
              <a:ext uri="{FF2B5EF4-FFF2-40B4-BE49-F238E27FC236}">
                <a16:creationId xmlns:a16="http://schemas.microsoft.com/office/drawing/2014/main" id="{C841AE84-8F1F-58E4-9311-DB80BAE586C7}"/>
              </a:ext>
            </a:extLst>
          </p:cNvPr>
          <p:cNvSpPr>
            <a:spLocks noGrp="1"/>
          </p:cNvSpPr>
          <p:nvPr>
            <p:ph type="body" sz="quarter" idx="14" hasCustomPrompt="1"/>
          </p:nvPr>
        </p:nvSpPr>
        <p:spPr>
          <a:xfrm>
            <a:off x="814558" y="1341437"/>
            <a:ext cx="10621792" cy="330340"/>
          </a:xfrm>
        </p:spPr>
        <p:txBody>
          <a:bodyPr rIns="0"/>
          <a:lstStyle>
            <a:lvl1pPr>
              <a:spcBef>
                <a:spcPts val="0"/>
              </a:spcBef>
              <a:defRPr sz="2000">
                <a:solidFill>
                  <a:schemeClr val="tx1"/>
                </a:solidFill>
              </a:defRPr>
            </a:lvl1pPr>
          </a:lstStyle>
          <a:p>
            <a:pPr lvl="0"/>
            <a:r>
              <a:rPr lang="en-US"/>
              <a:t>Click to add subheading</a:t>
            </a:r>
            <a:endParaRPr lang="en-GB"/>
          </a:p>
        </p:txBody>
      </p:sp>
      <p:sp>
        <p:nvSpPr>
          <p:cNvPr id="16" name="Rectangle 15">
            <a:extLst>
              <a:ext uri="{FF2B5EF4-FFF2-40B4-BE49-F238E27FC236}">
                <a16:creationId xmlns:a16="http://schemas.microsoft.com/office/drawing/2014/main" id="{76BAE6E4-DBA5-E9EC-420B-13E38CD2C110}"/>
              </a:ext>
            </a:extLst>
          </p:cNvPr>
          <p:cNvSpPr/>
          <p:nvPr userDrawn="1"/>
        </p:nvSpPr>
        <p:spPr>
          <a:xfrm>
            <a:off x="7775972" y="-1070925"/>
            <a:ext cx="4416027" cy="10709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56346" rtlCol="0" anchor="t" anchorCtr="0">
            <a:noAutofit/>
          </a:bodyPr>
          <a:lstStyle/>
          <a:p>
            <a:pPr algn="l"/>
            <a:r>
              <a:rPr lang="en-US" sz="1800" b="1">
                <a:solidFill>
                  <a:srgbClr val="E40046"/>
                </a:solidFill>
              </a:rPr>
              <a:t>Tips:</a:t>
            </a:r>
          </a:p>
          <a:p>
            <a:pPr marL="285750" indent="-285750" algn="l">
              <a:buFont typeface="Wingdings" pitchFamily="2" charset="2"/>
              <a:buChar char="§"/>
            </a:pPr>
            <a:r>
              <a:rPr lang="en-US" sz="1400" b="0">
                <a:solidFill>
                  <a:srgbClr val="E40046"/>
                </a:solidFill>
              </a:rPr>
              <a:t>Don’t change title and subtitle text or size.</a:t>
            </a:r>
          </a:p>
          <a:p>
            <a:pPr marL="285750" indent="-285750" algn="l">
              <a:buFont typeface="Wingdings" pitchFamily="2" charset="2"/>
              <a:buChar char="§"/>
            </a:pPr>
            <a:r>
              <a:rPr lang="en-US" sz="1400" b="0">
                <a:solidFill>
                  <a:srgbClr val="E40046"/>
                </a:solidFill>
              </a:rPr>
              <a:t>Text should be no smaller than </a:t>
            </a:r>
            <a:r>
              <a:rPr lang="en-US" sz="1400" b="0" err="1">
                <a:solidFill>
                  <a:srgbClr val="E40046"/>
                </a:solidFill>
              </a:rPr>
              <a:t>pt</a:t>
            </a:r>
            <a:r>
              <a:rPr lang="en-US" sz="1400" b="0">
                <a:solidFill>
                  <a:srgbClr val="E40046"/>
                </a:solidFill>
              </a:rPr>
              <a:t> 12</a:t>
            </a:r>
          </a:p>
          <a:p>
            <a:pPr marL="285750" indent="-285750" algn="l">
              <a:buFont typeface="Wingdings" pitchFamily="2" charset="2"/>
              <a:buChar char="§"/>
            </a:pPr>
            <a:r>
              <a:rPr lang="en-US" sz="1400" b="0">
                <a:solidFill>
                  <a:srgbClr val="E40046"/>
                </a:solidFill>
              </a:rPr>
              <a:t>Use only for lengthier biographies</a:t>
            </a:r>
          </a:p>
          <a:p>
            <a:pPr marL="285750" indent="-285750" algn="l">
              <a:buFont typeface="Wingdings" pitchFamily="2" charset="2"/>
              <a:buChar char="§"/>
            </a:pPr>
            <a:endParaRPr lang="en-US" sz="1400" b="0">
              <a:solidFill>
                <a:srgbClr val="E40046"/>
              </a:solidFill>
            </a:endParaRPr>
          </a:p>
          <a:p>
            <a:pPr marL="0" indent="0" algn="l">
              <a:buFont typeface="+mj-lt"/>
              <a:buNone/>
            </a:pPr>
            <a:endParaRPr lang="en-US" sz="1800" b="0">
              <a:solidFill>
                <a:srgbClr val="E40046"/>
              </a:solidFill>
            </a:endParaRPr>
          </a:p>
        </p:txBody>
      </p:sp>
      <p:sp>
        <p:nvSpPr>
          <p:cNvPr id="17" name="Slide Number Placeholder 2">
            <a:extLst>
              <a:ext uri="{FF2B5EF4-FFF2-40B4-BE49-F238E27FC236}">
                <a16:creationId xmlns:a16="http://schemas.microsoft.com/office/drawing/2014/main" id="{3F08B53F-89EF-8F8C-B47F-30CEF0959AA0}"/>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grpSp>
        <p:nvGrpSpPr>
          <p:cNvPr id="2" name="Group 1">
            <a:extLst>
              <a:ext uri="{FF2B5EF4-FFF2-40B4-BE49-F238E27FC236}">
                <a16:creationId xmlns:a16="http://schemas.microsoft.com/office/drawing/2014/main" id="{725DF649-090C-9CF5-F0EF-456D11A3C4BD}"/>
              </a:ext>
            </a:extLst>
          </p:cNvPr>
          <p:cNvGrpSpPr/>
          <p:nvPr userDrawn="1"/>
        </p:nvGrpSpPr>
        <p:grpSpPr>
          <a:xfrm>
            <a:off x="10863102" y="309052"/>
            <a:ext cx="911847" cy="382707"/>
            <a:chOff x="7459170" y="481236"/>
            <a:chExt cx="2697427" cy="1132124"/>
          </a:xfrm>
        </p:grpSpPr>
        <p:sp>
          <p:nvSpPr>
            <p:cNvPr id="10" name="Freeform 9">
              <a:extLst>
                <a:ext uri="{FF2B5EF4-FFF2-40B4-BE49-F238E27FC236}">
                  <a16:creationId xmlns:a16="http://schemas.microsoft.com/office/drawing/2014/main" id="{FB727BB8-A48D-9EC2-1B76-80BA5FE8AFF9}"/>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7B88DEB-AD72-295E-BD50-813E11E3DF11}"/>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ACD106FC-FE24-446E-FEC4-2A813E90309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C7D8246-B9D9-CBC0-532F-100EB3E4DB79}"/>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1ED9999D-6C0D-C0D3-E74B-CFBF0127C1F9}"/>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349C686-6DE5-8F62-CA91-3075EDA8E923}"/>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60E6F25B-7DA5-C2AF-AEB1-A35591EC13CC}"/>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9" name="Picture Placeholder 3">
            <a:extLst>
              <a:ext uri="{FF2B5EF4-FFF2-40B4-BE49-F238E27FC236}">
                <a16:creationId xmlns:a16="http://schemas.microsoft.com/office/drawing/2014/main" id="{B05CF81C-63CD-E60E-7B9B-9CB169C74B25}"/>
              </a:ext>
            </a:extLst>
          </p:cNvPr>
          <p:cNvSpPr>
            <a:spLocks noGrp="1"/>
          </p:cNvSpPr>
          <p:nvPr>
            <p:ph type="pic" sz="quarter" idx="15"/>
          </p:nvPr>
        </p:nvSpPr>
        <p:spPr>
          <a:xfrm>
            <a:off x="814559" y="1855452"/>
            <a:ext cx="897998" cy="904099"/>
          </a:xfrm>
          <a:prstGeom prst="rect">
            <a:avLst/>
          </a:prstGeom>
          <a:solidFill>
            <a:srgbClr val="E7E7E8"/>
          </a:solidFill>
        </p:spPr>
        <p:txBody>
          <a:bodyPr lIns="72000" tIns="72000" rIns="72000"/>
          <a:lstStyle>
            <a:lvl1pPr>
              <a:defRPr sz="1200"/>
            </a:lvl1pPr>
          </a:lstStyle>
          <a:p>
            <a:r>
              <a:rPr lang="en-US"/>
              <a:t>Click icon to add picture</a:t>
            </a:r>
            <a:endParaRPr lang="en-GB"/>
          </a:p>
        </p:txBody>
      </p:sp>
      <p:sp>
        <p:nvSpPr>
          <p:cNvPr id="28" name="Text Placeholder 2">
            <a:extLst>
              <a:ext uri="{FF2B5EF4-FFF2-40B4-BE49-F238E27FC236}">
                <a16:creationId xmlns:a16="http://schemas.microsoft.com/office/drawing/2014/main" id="{5E3BF8A5-FE42-278F-9F13-235CF766E35C}"/>
              </a:ext>
            </a:extLst>
          </p:cNvPr>
          <p:cNvSpPr>
            <a:spLocks noGrp="1"/>
          </p:cNvSpPr>
          <p:nvPr>
            <p:ph type="body" sz="quarter" idx="10" hasCustomPrompt="1"/>
          </p:nvPr>
        </p:nvSpPr>
        <p:spPr>
          <a:xfrm>
            <a:off x="814559" y="3490780"/>
            <a:ext cx="2520779" cy="2668318"/>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29" name="Text Placeholder 7">
            <a:extLst>
              <a:ext uri="{FF2B5EF4-FFF2-40B4-BE49-F238E27FC236}">
                <a16:creationId xmlns:a16="http://schemas.microsoft.com/office/drawing/2014/main" id="{6E3FDF50-3867-D2F2-42BB-7EB6499D762C}"/>
              </a:ext>
            </a:extLst>
          </p:cNvPr>
          <p:cNvSpPr>
            <a:spLocks noGrp="1"/>
          </p:cNvSpPr>
          <p:nvPr>
            <p:ph type="body" sz="quarter" idx="19" hasCustomPrompt="1"/>
          </p:nvPr>
        </p:nvSpPr>
        <p:spPr>
          <a:xfrm>
            <a:off x="814558" y="2854290"/>
            <a:ext cx="2542241" cy="306502"/>
          </a:xfrm>
        </p:spPr>
        <p:txBody>
          <a:bodyPr/>
          <a:lstStyle>
            <a:lvl1pPr>
              <a:spcBef>
                <a:spcPts val="0"/>
              </a:spcBef>
              <a:defRPr sz="1400" b="1">
                <a:solidFill>
                  <a:schemeClr val="tx2"/>
                </a:solidFill>
                <a:latin typeface="+mn-lt"/>
              </a:defRPr>
            </a:lvl1pPr>
          </a:lstStyle>
          <a:p>
            <a:pPr lvl="0"/>
            <a:r>
              <a:rPr lang="en-US"/>
              <a:t>Name</a:t>
            </a:r>
          </a:p>
        </p:txBody>
      </p:sp>
      <p:sp>
        <p:nvSpPr>
          <p:cNvPr id="30" name="Text Placeholder 7">
            <a:extLst>
              <a:ext uri="{FF2B5EF4-FFF2-40B4-BE49-F238E27FC236}">
                <a16:creationId xmlns:a16="http://schemas.microsoft.com/office/drawing/2014/main" id="{29D27961-1506-B796-C17C-C0927BF8AAB4}"/>
              </a:ext>
            </a:extLst>
          </p:cNvPr>
          <p:cNvSpPr>
            <a:spLocks noGrp="1"/>
          </p:cNvSpPr>
          <p:nvPr>
            <p:ph type="body" sz="quarter" idx="22" hasCustomPrompt="1"/>
          </p:nvPr>
        </p:nvSpPr>
        <p:spPr>
          <a:xfrm>
            <a:off x="814558" y="3186970"/>
            <a:ext cx="2542241" cy="306502"/>
          </a:xfrm>
        </p:spPr>
        <p:txBody>
          <a:bodyPr/>
          <a:lstStyle>
            <a:lvl1pPr>
              <a:spcBef>
                <a:spcPts val="0"/>
              </a:spcBef>
              <a:defRPr sz="1400" b="0">
                <a:solidFill>
                  <a:schemeClr val="tx1"/>
                </a:solidFill>
                <a:latin typeface="+mn-lt"/>
              </a:defRPr>
            </a:lvl1pPr>
          </a:lstStyle>
          <a:p>
            <a:pPr lvl="0"/>
            <a:r>
              <a:rPr lang="en-US"/>
              <a:t>Title</a:t>
            </a:r>
          </a:p>
        </p:txBody>
      </p:sp>
      <p:sp>
        <p:nvSpPr>
          <p:cNvPr id="25" name="Picture Placeholder 3">
            <a:extLst>
              <a:ext uri="{FF2B5EF4-FFF2-40B4-BE49-F238E27FC236}">
                <a16:creationId xmlns:a16="http://schemas.microsoft.com/office/drawing/2014/main" id="{F2C6DF06-3670-710F-232B-A2F6BC3057F3}"/>
              </a:ext>
            </a:extLst>
          </p:cNvPr>
          <p:cNvSpPr>
            <a:spLocks noGrp="1"/>
          </p:cNvSpPr>
          <p:nvPr>
            <p:ph type="pic" sz="quarter" idx="23"/>
          </p:nvPr>
        </p:nvSpPr>
        <p:spPr>
          <a:xfrm>
            <a:off x="3526009" y="1859869"/>
            <a:ext cx="897998" cy="904099"/>
          </a:xfrm>
          <a:prstGeom prst="rect">
            <a:avLst/>
          </a:prstGeom>
          <a:solidFill>
            <a:srgbClr val="E7E7E8"/>
          </a:solidFill>
        </p:spPr>
        <p:txBody>
          <a:bodyPr lIns="72000" tIns="72000" rIns="72000"/>
          <a:lstStyle>
            <a:lvl1pPr>
              <a:defRPr sz="1200"/>
            </a:lvl1pPr>
          </a:lstStyle>
          <a:p>
            <a:r>
              <a:rPr lang="en-US"/>
              <a:t>Click icon to add picture</a:t>
            </a:r>
            <a:endParaRPr lang="en-GB"/>
          </a:p>
        </p:txBody>
      </p:sp>
      <p:sp>
        <p:nvSpPr>
          <p:cNvPr id="26" name="Text Placeholder 2">
            <a:extLst>
              <a:ext uri="{FF2B5EF4-FFF2-40B4-BE49-F238E27FC236}">
                <a16:creationId xmlns:a16="http://schemas.microsoft.com/office/drawing/2014/main" id="{C12E0DEF-B1EE-488F-4918-3F9D52EA0CBC}"/>
              </a:ext>
            </a:extLst>
          </p:cNvPr>
          <p:cNvSpPr>
            <a:spLocks noGrp="1"/>
          </p:cNvSpPr>
          <p:nvPr>
            <p:ph type="body" sz="quarter" idx="24" hasCustomPrompt="1"/>
          </p:nvPr>
        </p:nvSpPr>
        <p:spPr>
          <a:xfrm>
            <a:off x="3526009" y="3495197"/>
            <a:ext cx="2520779" cy="2668318"/>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32" name="Picture Placeholder 3">
            <a:extLst>
              <a:ext uri="{FF2B5EF4-FFF2-40B4-BE49-F238E27FC236}">
                <a16:creationId xmlns:a16="http://schemas.microsoft.com/office/drawing/2014/main" id="{AE0DACA8-7747-11D7-C695-1CF89E571370}"/>
              </a:ext>
            </a:extLst>
          </p:cNvPr>
          <p:cNvSpPr>
            <a:spLocks noGrp="1"/>
          </p:cNvSpPr>
          <p:nvPr>
            <p:ph type="pic" sz="quarter" idx="27"/>
          </p:nvPr>
        </p:nvSpPr>
        <p:spPr>
          <a:xfrm>
            <a:off x="6215998" y="1853727"/>
            <a:ext cx="897998" cy="904099"/>
          </a:xfrm>
          <a:prstGeom prst="rect">
            <a:avLst/>
          </a:prstGeom>
          <a:solidFill>
            <a:srgbClr val="E7E7E8"/>
          </a:solidFill>
        </p:spPr>
        <p:txBody>
          <a:bodyPr lIns="72000" tIns="72000" rIns="72000"/>
          <a:lstStyle>
            <a:lvl1pPr>
              <a:defRPr sz="1200"/>
            </a:lvl1pPr>
          </a:lstStyle>
          <a:p>
            <a:r>
              <a:rPr lang="en-US"/>
              <a:t>Click icon to add picture</a:t>
            </a:r>
            <a:endParaRPr lang="en-GB"/>
          </a:p>
        </p:txBody>
      </p:sp>
      <p:sp>
        <p:nvSpPr>
          <p:cNvPr id="33" name="Text Placeholder 2">
            <a:extLst>
              <a:ext uri="{FF2B5EF4-FFF2-40B4-BE49-F238E27FC236}">
                <a16:creationId xmlns:a16="http://schemas.microsoft.com/office/drawing/2014/main" id="{0D44B368-DB8F-C365-A0DE-4D59C0AD1B16}"/>
              </a:ext>
            </a:extLst>
          </p:cNvPr>
          <p:cNvSpPr>
            <a:spLocks noGrp="1"/>
          </p:cNvSpPr>
          <p:nvPr>
            <p:ph type="body" sz="quarter" idx="28" hasCustomPrompt="1"/>
          </p:nvPr>
        </p:nvSpPr>
        <p:spPr>
          <a:xfrm>
            <a:off x="6215998" y="3489055"/>
            <a:ext cx="2520779" cy="2668318"/>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36" name="Picture Placeholder 3">
            <a:extLst>
              <a:ext uri="{FF2B5EF4-FFF2-40B4-BE49-F238E27FC236}">
                <a16:creationId xmlns:a16="http://schemas.microsoft.com/office/drawing/2014/main" id="{32F9F671-F799-7F08-8D2F-F4494EDBEF29}"/>
              </a:ext>
            </a:extLst>
          </p:cNvPr>
          <p:cNvSpPr>
            <a:spLocks noGrp="1"/>
          </p:cNvSpPr>
          <p:nvPr>
            <p:ph type="pic" sz="quarter" idx="31"/>
          </p:nvPr>
        </p:nvSpPr>
        <p:spPr>
          <a:xfrm>
            <a:off x="8927448" y="1858144"/>
            <a:ext cx="897998" cy="904099"/>
          </a:xfrm>
          <a:prstGeom prst="rect">
            <a:avLst/>
          </a:prstGeom>
          <a:solidFill>
            <a:srgbClr val="E7E7E8"/>
          </a:solidFill>
        </p:spPr>
        <p:txBody>
          <a:bodyPr lIns="72000" tIns="72000" rIns="72000"/>
          <a:lstStyle>
            <a:lvl1pPr>
              <a:defRPr sz="1200"/>
            </a:lvl1pPr>
          </a:lstStyle>
          <a:p>
            <a:r>
              <a:rPr lang="en-US"/>
              <a:t>Click icon to add picture</a:t>
            </a:r>
            <a:endParaRPr lang="en-GB"/>
          </a:p>
        </p:txBody>
      </p:sp>
      <p:sp>
        <p:nvSpPr>
          <p:cNvPr id="37" name="Text Placeholder 2">
            <a:extLst>
              <a:ext uri="{FF2B5EF4-FFF2-40B4-BE49-F238E27FC236}">
                <a16:creationId xmlns:a16="http://schemas.microsoft.com/office/drawing/2014/main" id="{FDB7CAFB-2D86-4193-4E1F-DF5A02DE5329}"/>
              </a:ext>
            </a:extLst>
          </p:cNvPr>
          <p:cNvSpPr>
            <a:spLocks noGrp="1"/>
          </p:cNvSpPr>
          <p:nvPr>
            <p:ph type="body" sz="quarter" idx="32" hasCustomPrompt="1"/>
          </p:nvPr>
        </p:nvSpPr>
        <p:spPr>
          <a:xfrm>
            <a:off x="8927448" y="3493472"/>
            <a:ext cx="2520779" cy="2668318"/>
          </a:xfrm>
          <a:prstGeom prst="rect">
            <a:avLst/>
          </a:prstGeom>
          <a:noFill/>
        </p:spPr>
        <p:txBody>
          <a:bodyPr lIns="0" tIns="36000" rIns="0" bIns="0"/>
          <a:lstStyle>
            <a:lvl1pPr>
              <a:spcBef>
                <a:spcPts val="600"/>
              </a:spcBef>
              <a:spcAft>
                <a:spcPts val="0"/>
              </a:spcAft>
              <a:defRPr sz="1200">
                <a:solidFill>
                  <a:schemeClr val="accent4"/>
                </a:solidFill>
              </a:defRPr>
            </a:lvl1pPr>
            <a:lvl2pPr marL="180000" indent="-180000">
              <a:spcBef>
                <a:spcPts val="600"/>
              </a:spcBef>
              <a:spcAft>
                <a:spcPts val="0"/>
              </a:spcAft>
              <a:buFont typeface="Wingdings" panose="05000000000000000000" pitchFamily="2" charset="2"/>
              <a:buChar char="§"/>
              <a:defRPr sz="1200">
                <a:solidFill>
                  <a:schemeClr val="accent4"/>
                </a:solidFill>
              </a:defRPr>
            </a:lvl2pPr>
            <a:lvl3pPr>
              <a:spcBef>
                <a:spcPts val="600"/>
              </a:spcBef>
              <a:spcAft>
                <a:spcPts val="0"/>
              </a:spcAft>
              <a:defRPr sz="1200">
                <a:solidFill>
                  <a:schemeClr val="accent4"/>
                </a:solidFill>
              </a:defRPr>
            </a:lvl3pPr>
            <a:lvl4pPr>
              <a:spcBef>
                <a:spcPts val="600"/>
              </a:spcBef>
              <a:spcAft>
                <a:spcPts val="0"/>
              </a:spcAft>
              <a:buClrTx/>
              <a:defRPr sz="1600">
                <a:solidFill>
                  <a:schemeClr val="tx1"/>
                </a:solidFill>
              </a:defRPr>
            </a:lvl4pPr>
            <a:lvl5pPr>
              <a:spcBef>
                <a:spcPts val="600"/>
              </a:spcBef>
              <a:spcAft>
                <a:spcPts val="0"/>
              </a:spcAft>
              <a:buClrTx/>
              <a:defRPr sz="1600">
                <a:solidFill>
                  <a:schemeClr val="tx1"/>
                </a:solidFill>
              </a:defRPr>
            </a:lvl5pPr>
          </a:lstStyle>
          <a:p>
            <a:pPr lvl="0"/>
            <a:r>
              <a:rPr lang="en-GB"/>
              <a:t>Edit Master text styles</a:t>
            </a:r>
          </a:p>
          <a:p>
            <a:pPr lvl="1"/>
            <a:r>
              <a:rPr lang="en-GB"/>
              <a:t>Second level</a:t>
            </a:r>
          </a:p>
          <a:p>
            <a:pPr lvl="2"/>
            <a:r>
              <a:rPr lang="en-GB"/>
              <a:t>Third level</a:t>
            </a:r>
          </a:p>
        </p:txBody>
      </p:sp>
      <p:sp>
        <p:nvSpPr>
          <p:cNvPr id="40" name="Text Placeholder 7">
            <a:extLst>
              <a:ext uri="{FF2B5EF4-FFF2-40B4-BE49-F238E27FC236}">
                <a16:creationId xmlns:a16="http://schemas.microsoft.com/office/drawing/2014/main" id="{6329F46C-FBCA-DB14-7528-E9A3EE7D87AE}"/>
              </a:ext>
            </a:extLst>
          </p:cNvPr>
          <p:cNvSpPr>
            <a:spLocks noGrp="1"/>
          </p:cNvSpPr>
          <p:nvPr>
            <p:ph type="body" sz="quarter" idx="35" hasCustomPrompt="1"/>
          </p:nvPr>
        </p:nvSpPr>
        <p:spPr>
          <a:xfrm>
            <a:off x="3515278" y="2854290"/>
            <a:ext cx="2542241" cy="306502"/>
          </a:xfrm>
        </p:spPr>
        <p:txBody>
          <a:bodyPr/>
          <a:lstStyle>
            <a:lvl1pPr>
              <a:spcBef>
                <a:spcPts val="0"/>
              </a:spcBef>
              <a:defRPr sz="1400" b="1">
                <a:solidFill>
                  <a:schemeClr val="tx2"/>
                </a:solidFill>
                <a:latin typeface="+mn-lt"/>
              </a:defRPr>
            </a:lvl1pPr>
          </a:lstStyle>
          <a:p>
            <a:pPr lvl="0"/>
            <a:r>
              <a:rPr lang="en-US"/>
              <a:t>Name</a:t>
            </a:r>
          </a:p>
        </p:txBody>
      </p:sp>
      <p:sp>
        <p:nvSpPr>
          <p:cNvPr id="41" name="Text Placeholder 7">
            <a:extLst>
              <a:ext uri="{FF2B5EF4-FFF2-40B4-BE49-F238E27FC236}">
                <a16:creationId xmlns:a16="http://schemas.microsoft.com/office/drawing/2014/main" id="{6F250587-E67E-F574-4BA4-D27945398975}"/>
              </a:ext>
            </a:extLst>
          </p:cNvPr>
          <p:cNvSpPr>
            <a:spLocks noGrp="1"/>
          </p:cNvSpPr>
          <p:nvPr>
            <p:ph type="body" sz="quarter" idx="36" hasCustomPrompt="1"/>
          </p:nvPr>
        </p:nvSpPr>
        <p:spPr>
          <a:xfrm>
            <a:off x="3515278" y="3186970"/>
            <a:ext cx="2542241" cy="306502"/>
          </a:xfrm>
        </p:spPr>
        <p:txBody>
          <a:bodyPr/>
          <a:lstStyle>
            <a:lvl1pPr>
              <a:spcBef>
                <a:spcPts val="0"/>
              </a:spcBef>
              <a:defRPr sz="1400" b="0">
                <a:solidFill>
                  <a:schemeClr val="tx1"/>
                </a:solidFill>
                <a:latin typeface="+mn-lt"/>
              </a:defRPr>
            </a:lvl1pPr>
          </a:lstStyle>
          <a:p>
            <a:pPr lvl="0"/>
            <a:r>
              <a:rPr lang="en-US"/>
              <a:t>Title</a:t>
            </a:r>
          </a:p>
        </p:txBody>
      </p:sp>
      <p:sp>
        <p:nvSpPr>
          <p:cNvPr id="42" name="Text Placeholder 7">
            <a:extLst>
              <a:ext uri="{FF2B5EF4-FFF2-40B4-BE49-F238E27FC236}">
                <a16:creationId xmlns:a16="http://schemas.microsoft.com/office/drawing/2014/main" id="{A49D5C32-44E8-4058-2C23-78C3248828D4}"/>
              </a:ext>
            </a:extLst>
          </p:cNvPr>
          <p:cNvSpPr>
            <a:spLocks noGrp="1"/>
          </p:cNvSpPr>
          <p:nvPr>
            <p:ph type="body" sz="quarter" idx="37" hasCustomPrompt="1"/>
          </p:nvPr>
        </p:nvSpPr>
        <p:spPr>
          <a:xfrm>
            <a:off x="6215517" y="2851923"/>
            <a:ext cx="2542241" cy="306502"/>
          </a:xfrm>
        </p:spPr>
        <p:txBody>
          <a:bodyPr/>
          <a:lstStyle>
            <a:lvl1pPr>
              <a:spcBef>
                <a:spcPts val="0"/>
              </a:spcBef>
              <a:defRPr sz="1400" b="1">
                <a:solidFill>
                  <a:schemeClr val="tx2"/>
                </a:solidFill>
                <a:latin typeface="+mn-lt"/>
              </a:defRPr>
            </a:lvl1pPr>
          </a:lstStyle>
          <a:p>
            <a:pPr lvl="0"/>
            <a:r>
              <a:rPr lang="en-US"/>
              <a:t>Name</a:t>
            </a:r>
          </a:p>
        </p:txBody>
      </p:sp>
      <p:sp>
        <p:nvSpPr>
          <p:cNvPr id="43" name="Text Placeholder 7">
            <a:extLst>
              <a:ext uri="{FF2B5EF4-FFF2-40B4-BE49-F238E27FC236}">
                <a16:creationId xmlns:a16="http://schemas.microsoft.com/office/drawing/2014/main" id="{3FDDD2D5-A5A1-2E10-5CD4-2C02087E40A6}"/>
              </a:ext>
            </a:extLst>
          </p:cNvPr>
          <p:cNvSpPr>
            <a:spLocks noGrp="1"/>
          </p:cNvSpPr>
          <p:nvPr>
            <p:ph type="body" sz="quarter" idx="38" hasCustomPrompt="1"/>
          </p:nvPr>
        </p:nvSpPr>
        <p:spPr>
          <a:xfrm>
            <a:off x="6215517" y="3184603"/>
            <a:ext cx="2542241" cy="306502"/>
          </a:xfrm>
        </p:spPr>
        <p:txBody>
          <a:bodyPr/>
          <a:lstStyle>
            <a:lvl1pPr>
              <a:spcBef>
                <a:spcPts val="0"/>
              </a:spcBef>
              <a:defRPr sz="1400" b="0">
                <a:solidFill>
                  <a:schemeClr val="tx1"/>
                </a:solidFill>
                <a:latin typeface="+mn-lt"/>
              </a:defRPr>
            </a:lvl1pPr>
          </a:lstStyle>
          <a:p>
            <a:pPr lvl="0"/>
            <a:r>
              <a:rPr lang="en-US"/>
              <a:t>Title</a:t>
            </a:r>
          </a:p>
        </p:txBody>
      </p:sp>
      <p:sp>
        <p:nvSpPr>
          <p:cNvPr id="44" name="Text Placeholder 7">
            <a:extLst>
              <a:ext uri="{FF2B5EF4-FFF2-40B4-BE49-F238E27FC236}">
                <a16:creationId xmlns:a16="http://schemas.microsoft.com/office/drawing/2014/main" id="{5188FEE3-D2FB-DEE9-71F9-951C5ECD73FF}"/>
              </a:ext>
            </a:extLst>
          </p:cNvPr>
          <p:cNvSpPr>
            <a:spLocks noGrp="1"/>
          </p:cNvSpPr>
          <p:nvPr>
            <p:ph type="body" sz="quarter" idx="39" hasCustomPrompt="1"/>
          </p:nvPr>
        </p:nvSpPr>
        <p:spPr>
          <a:xfrm>
            <a:off x="8916237" y="2851923"/>
            <a:ext cx="2542241" cy="306502"/>
          </a:xfrm>
        </p:spPr>
        <p:txBody>
          <a:bodyPr/>
          <a:lstStyle>
            <a:lvl1pPr>
              <a:spcBef>
                <a:spcPts val="0"/>
              </a:spcBef>
              <a:defRPr sz="1400" b="1">
                <a:solidFill>
                  <a:schemeClr val="tx2"/>
                </a:solidFill>
                <a:latin typeface="+mn-lt"/>
              </a:defRPr>
            </a:lvl1pPr>
          </a:lstStyle>
          <a:p>
            <a:pPr lvl="0"/>
            <a:r>
              <a:rPr lang="en-US"/>
              <a:t>Name</a:t>
            </a:r>
          </a:p>
        </p:txBody>
      </p:sp>
      <p:sp>
        <p:nvSpPr>
          <p:cNvPr id="45" name="Text Placeholder 7">
            <a:extLst>
              <a:ext uri="{FF2B5EF4-FFF2-40B4-BE49-F238E27FC236}">
                <a16:creationId xmlns:a16="http://schemas.microsoft.com/office/drawing/2014/main" id="{13A428F6-9A06-F8F4-18B0-417F7DBFBC65}"/>
              </a:ext>
            </a:extLst>
          </p:cNvPr>
          <p:cNvSpPr>
            <a:spLocks noGrp="1"/>
          </p:cNvSpPr>
          <p:nvPr>
            <p:ph type="body" sz="quarter" idx="40" hasCustomPrompt="1"/>
          </p:nvPr>
        </p:nvSpPr>
        <p:spPr>
          <a:xfrm>
            <a:off x="8916237" y="3184603"/>
            <a:ext cx="2542241" cy="306502"/>
          </a:xfrm>
        </p:spPr>
        <p:txBody>
          <a:bodyPr/>
          <a:lstStyle>
            <a:lvl1pPr>
              <a:spcBef>
                <a:spcPts val="0"/>
              </a:spcBef>
              <a:defRPr sz="1400" b="0">
                <a:solidFill>
                  <a:schemeClr val="tx1"/>
                </a:solidFill>
                <a:latin typeface="+mn-lt"/>
              </a:defRPr>
            </a:lvl1pPr>
          </a:lstStyle>
          <a:p>
            <a:pPr lvl="0"/>
            <a:r>
              <a:rPr lang="en-US"/>
              <a:t>Title</a:t>
            </a:r>
          </a:p>
        </p:txBody>
      </p:sp>
    </p:spTree>
    <p:extLst>
      <p:ext uri="{BB962C8B-B14F-4D97-AF65-F5344CB8AC3E}">
        <p14:creationId xmlns:p14="http://schemas.microsoft.com/office/powerpoint/2010/main" val="28750965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2_One column">
    <p:bg>
      <p:bgPr>
        <a:solidFill>
          <a:schemeClr val="tx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C185154-DE9E-1C49-DA46-97DA247504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57" y="18981"/>
            <a:ext cx="12188351" cy="6839019"/>
          </a:xfrm>
          <a:prstGeom prst="rect">
            <a:avLst/>
          </a:prstGeom>
        </p:spPr>
      </p:pic>
      <p:grpSp>
        <p:nvGrpSpPr>
          <p:cNvPr id="10" name="Group 9">
            <a:extLst>
              <a:ext uri="{FF2B5EF4-FFF2-40B4-BE49-F238E27FC236}">
                <a16:creationId xmlns:a16="http://schemas.microsoft.com/office/drawing/2014/main" id="{E8F18687-3C0A-6566-F0FB-737EFD515C98}"/>
              </a:ext>
            </a:extLst>
          </p:cNvPr>
          <p:cNvGrpSpPr/>
          <p:nvPr userDrawn="1"/>
        </p:nvGrpSpPr>
        <p:grpSpPr>
          <a:xfrm>
            <a:off x="4776022" y="1880073"/>
            <a:ext cx="5578603" cy="3239664"/>
            <a:chOff x="1702229" y="1869309"/>
            <a:chExt cx="7033783" cy="3239664"/>
          </a:xfrm>
        </p:grpSpPr>
        <p:sp>
          <p:nvSpPr>
            <p:cNvPr id="6" name="Rectangle 5">
              <a:extLst>
                <a:ext uri="{FF2B5EF4-FFF2-40B4-BE49-F238E27FC236}">
                  <a16:creationId xmlns:a16="http://schemas.microsoft.com/office/drawing/2014/main" id="{4014D7B4-FF6B-987A-BDCD-9757E181F291}"/>
                </a:ext>
              </a:extLst>
            </p:cNvPr>
            <p:cNvSpPr/>
            <p:nvPr userDrawn="1"/>
          </p:nvSpPr>
          <p:spPr>
            <a:xfrm>
              <a:off x="1702229" y="1869309"/>
              <a:ext cx="7033783" cy="32396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8" name="Rectangle 7">
              <a:extLst>
                <a:ext uri="{FF2B5EF4-FFF2-40B4-BE49-F238E27FC236}">
                  <a16:creationId xmlns:a16="http://schemas.microsoft.com/office/drawing/2014/main" id="{1BAEB365-1502-5CA8-6731-02A0268DF296}"/>
                </a:ext>
              </a:extLst>
            </p:cNvPr>
            <p:cNvSpPr/>
            <p:nvPr userDrawn="1"/>
          </p:nvSpPr>
          <p:spPr>
            <a:xfrm>
              <a:off x="1782283" y="1929167"/>
              <a:ext cx="6873674" cy="3119947"/>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grpSp>
      <p:grpSp>
        <p:nvGrpSpPr>
          <p:cNvPr id="19" name="Group 18">
            <a:extLst>
              <a:ext uri="{FF2B5EF4-FFF2-40B4-BE49-F238E27FC236}">
                <a16:creationId xmlns:a16="http://schemas.microsoft.com/office/drawing/2014/main" id="{11CF5A0D-6D73-8EF1-67D9-C6BF18DDD270}"/>
              </a:ext>
            </a:extLst>
          </p:cNvPr>
          <p:cNvGrpSpPr/>
          <p:nvPr userDrawn="1"/>
        </p:nvGrpSpPr>
        <p:grpSpPr>
          <a:xfrm>
            <a:off x="7078965" y="1389034"/>
            <a:ext cx="972716" cy="770954"/>
            <a:chOff x="3089907" y="1397515"/>
            <a:chExt cx="1181758" cy="936635"/>
          </a:xfrm>
        </p:grpSpPr>
        <p:sp>
          <p:nvSpPr>
            <p:cNvPr id="11" name="Rectangle 10">
              <a:extLst>
                <a:ext uri="{FF2B5EF4-FFF2-40B4-BE49-F238E27FC236}">
                  <a16:creationId xmlns:a16="http://schemas.microsoft.com/office/drawing/2014/main" id="{FB40DCD4-719A-EB87-605F-F634EF87BD4B}"/>
                </a:ext>
              </a:extLst>
            </p:cNvPr>
            <p:cNvSpPr/>
            <p:nvPr userDrawn="1"/>
          </p:nvSpPr>
          <p:spPr>
            <a:xfrm>
              <a:off x="3089907" y="1405421"/>
              <a:ext cx="1181758" cy="928729"/>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4" name="Graphic 8">
              <a:extLst>
                <a:ext uri="{FF2B5EF4-FFF2-40B4-BE49-F238E27FC236}">
                  <a16:creationId xmlns:a16="http://schemas.microsoft.com/office/drawing/2014/main" id="{AC7A99ED-3949-851F-3401-622C76E0AD8D}"/>
                </a:ext>
              </a:extLst>
            </p:cNvPr>
            <p:cNvSpPr/>
            <p:nvPr userDrawn="1"/>
          </p:nvSpPr>
          <p:spPr>
            <a:xfrm>
              <a:off x="3271019" y="1397515"/>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grpSp>
        <p:nvGrpSpPr>
          <p:cNvPr id="20" name="Group 19">
            <a:extLst>
              <a:ext uri="{FF2B5EF4-FFF2-40B4-BE49-F238E27FC236}">
                <a16:creationId xmlns:a16="http://schemas.microsoft.com/office/drawing/2014/main" id="{0444DD8C-C53D-5FDD-FD2A-351E6E818DDF}"/>
              </a:ext>
            </a:extLst>
          </p:cNvPr>
          <p:cNvGrpSpPr/>
          <p:nvPr userDrawn="1"/>
        </p:nvGrpSpPr>
        <p:grpSpPr>
          <a:xfrm>
            <a:off x="7078965" y="4674959"/>
            <a:ext cx="972716" cy="940040"/>
            <a:chOff x="7936099" y="4562975"/>
            <a:chExt cx="1181758" cy="1142060"/>
          </a:xfrm>
        </p:grpSpPr>
        <p:sp>
          <p:nvSpPr>
            <p:cNvPr id="12" name="Rectangle 11">
              <a:extLst>
                <a:ext uri="{FF2B5EF4-FFF2-40B4-BE49-F238E27FC236}">
                  <a16:creationId xmlns:a16="http://schemas.microsoft.com/office/drawing/2014/main" id="{026A5C5C-7C72-998A-0CAC-84F012E7B078}"/>
                </a:ext>
              </a:extLst>
            </p:cNvPr>
            <p:cNvSpPr/>
            <p:nvPr userDrawn="1"/>
          </p:nvSpPr>
          <p:spPr>
            <a:xfrm>
              <a:off x="7936099" y="4562975"/>
              <a:ext cx="1181758" cy="928729"/>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14" name="Graphic 8">
              <a:extLst>
                <a:ext uri="{FF2B5EF4-FFF2-40B4-BE49-F238E27FC236}">
                  <a16:creationId xmlns:a16="http://schemas.microsoft.com/office/drawing/2014/main" id="{313AF623-6560-2F97-F3BA-25507D89A724}"/>
                </a:ext>
              </a:extLst>
            </p:cNvPr>
            <p:cNvSpPr/>
            <p:nvPr userDrawn="1"/>
          </p:nvSpPr>
          <p:spPr>
            <a:xfrm rot="10800000">
              <a:off x="8094149" y="5026733"/>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sp>
        <p:nvSpPr>
          <p:cNvPr id="3" name="Title 1">
            <a:extLst>
              <a:ext uri="{FF2B5EF4-FFF2-40B4-BE49-F238E27FC236}">
                <a16:creationId xmlns:a16="http://schemas.microsoft.com/office/drawing/2014/main" id="{123DB5C7-C923-CE67-48BA-57CD405D1459}"/>
              </a:ext>
            </a:extLst>
          </p:cNvPr>
          <p:cNvSpPr>
            <a:spLocks noGrp="1"/>
          </p:cNvSpPr>
          <p:nvPr>
            <p:ph type="title" hasCustomPrompt="1"/>
          </p:nvPr>
        </p:nvSpPr>
        <p:spPr>
          <a:xfrm>
            <a:off x="5135676" y="2274151"/>
            <a:ext cx="4859295" cy="2161204"/>
          </a:xfrm>
        </p:spPr>
        <p:txBody>
          <a:bodyPr vert="horz" wrap="square" lIns="0" tIns="0" rIns="0" bIns="0" rtlCol="0" anchor="t" anchorCtr="0">
            <a:noAutofit/>
          </a:bodyPr>
          <a:lstStyle>
            <a:lvl1pPr algn="ctr">
              <a:defRPr lang="en-GB" sz="2800" b="0" cap="none">
                <a:solidFill>
                  <a:schemeClr val="bg1"/>
                </a:solidFill>
              </a:defRPr>
            </a:lvl1pPr>
          </a:lstStyle>
          <a:p>
            <a:pPr lvl="0">
              <a:lnSpc>
                <a:spcPct val="80000"/>
              </a:lnSpc>
              <a:spcBef>
                <a:spcPts val="400"/>
              </a:spcBef>
              <a:spcAft>
                <a:spcPts val="200"/>
              </a:spcAft>
            </a:pPr>
            <a:r>
              <a:rPr lang="en-US"/>
              <a:t>Slide for long quotes</a:t>
            </a:r>
            <a:endParaRPr lang="en-GB"/>
          </a:p>
        </p:txBody>
      </p:sp>
      <p:sp>
        <p:nvSpPr>
          <p:cNvPr id="7" name="Text Placeholder 8">
            <a:extLst>
              <a:ext uri="{FF2B5EF4-FFF2-40B4-BE49-F238E27FC236}">
                <a16:creationId xmlns:a16="http://schemas.microsoft.com/office/drawing/2014/main" id="{599015B4-07BB-D48A-6023-F0F8E94C0C26}"/>
              </a:ext>
            </a:extLst>
          </p:cNvPr>
          <p:cNvSpPr>
            <a:spLocks noGrp="1"/>
          </p:cNvSpPr>
          <p:nvPr>
            <p:ph type="body" sz="quarter" idx="13" hasCustomPrompt="1"/>
          </p:nvPr>
        </p:nvSpPr>
        <p:spPr>
          <a:xfrm>
            <a:off x="5135675" y="4542534"/>
            <a:ext cx="4859296" cy="231974"/>
          </a:xfrm>
        </p:spPr>
        <p:txBody>
          <a:bodyPr anchor="b"/>
          <a:lstStyle>
            <a:lvl1pPr algn="ctr">
              <a:defRPr sz="1600" b="1">
                <a:solidFill>
                  <a:schemeClr val="bg1"/>
                </a:solidFill>
              </a:defRPr>
            </a:lvl1pPr>
          </a:lstStyle>
          <a:p>
            <a:pPr lvl="0"/>
            <a:r>
              <a:rPr lang="en-GB"/>
              <a:t>Add source here</a:t>
            </a:r>
            <a:endParaRPr lang="en-US"/>
          </a:p>
        </p:txBody>
      </p:sp>
      <p:grpSp>
        <p:nvGrpSpPr>
          <p:cNvPr id="25" name="Group 24">
            <a:extLst>
              <a:ext uri="{FF2B5EF4-FFF2-40B4-BE49-F238E27FC236}">
                <a16:creationId xmlns:a16="http://schemas.microsoft.com/office/drawing/2014/main" id="{1C7C420A-DE6E-87C4-708F-241E4029EAF9}"/>
              </a:ext>
            </a:extLst>
          </p:cNvPr>
          <p:cNvGrpSpPr/>
          <p:nvPr userDrawn="1"/>
        </p:nvGrpSpPr>
        <p:grpSpPr>
          <a:xfrm>
            <a:off x="10863102" y="309052"/>
            <a:ext cx="911847" cy="382707"/>
            <a:chOff x="7459170" y="481236"/>
            <a:chExt cx="2697427" cy="1132124"/>
          </a:xfrm>
        </p:grpSpPr>
        <p:sp>
          <p:nvSpPr>
            <p:cNvPr id="26" name="Freeform 25">
              <a:extLst>
                <a:ext uri="{FF2B5EF4-FFF2-40B4-BE49-F238E27FC236}">
                  <a16:creationId xmlns:a16="http://schemas.microsoft.com/office/drawing/2014/main" id="{25CBA66E-D406-7D23-4459-BCA42BF202B3}"/>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8597615C-BE56-0EE8-5E48-188F4A380637}"/>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79545EA-ACA5-2D5A-4741-861CE3F0E279}"/>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39D7770-C155-6333-23D2-166F669C1E85}"/>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bg1"/>
            </a:solidFill>
            <a:ln w="949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932FE97-6D12-FD07-4E85-DEE28B987042}"/>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bg1"/>
            </a:solidFill>
            <a:ln w="949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8ADED765-46F5-9915-A4AF-3CF0365A51C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bg1"/>
            </a:solidFill>
            <a:ln w="9497"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7685F2F9-77B3-43C8-D1FF-D560CA66A071}"/>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bg1"/>
            </a:solidFill>
            <a:ln w="9497" cap="flat">
              <a:noFill/>
              <a:prstDash val="solid"/>
              <a:miter/>
            </a:ln>
          </p:spPr>
          <p:txBody>
            <a:bodyPr rtlCol="0" anchor="ctr"/>
            <a:lstStyle/>
            <a:p>
              <a:endParaRPr lang="en-US"/>
            </a:p>
          </p:txBody>
        </p:sp>
      </p:grpSp>
      <p:sp>
        <p:nvSpPr>
          <p:cNvPr id="9" name="Slide Number Placeholder 2">
            <a:extLst>
              <a:ext uri="{FF2B5EF4-FFF2-40B4-BE49-F238E27FC236}">
                <a16:creationId xmlns:a16="http://schemas.microsoft.com/office/drawing/2014/main" id="{0858CD73-E67D-D3DA-75ED-F3EA01BC2EDF}"/>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31670755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5_One column">
    <p:bg>
      <p:bgPr>
        <a:solidFill>
          <a:schemeClr val="accent4"/>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2A6142CF-2833-6BE3-2566-D692B3B7672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57" y="18981"/>
            <a:ext cx="12188351" cy="6839019"/>
          </a:xfrm>
          <a:prstGeom prst="rect">
            <a:avLst/>
          </a:prstGeom>
        </p:spPr>
      </p:pic>
      <p:grpSp>
        <p:nvGrpSpPr>
          <p:cNvPr id="10" name="Group 9">
            <a:extLst>
              <a:ext uri="{FF2B5EF4-FFF2-40B4-BE49-F238E27FC236}">
                <a16:creationId xmlns:a16="http://schemas.microsoft.com/office/drawing/2014/main" id="{E8F18687-3C0A-6566-F0FB-737EFD515C98}"/>
              </a:ext>
            </a:extLst>
          </p:cNvPr>
          <p:cNvGrpSpPr/>
          <p:nvPr userDrawn="1"/>
        </p:nvGrpSpPr>
        <p:grpSpPr>
          <a:xfrm>
            <a:off x="2856054" y="1758296"/>
            <a:ext cx="6478588" cy="3239664"/>
            <a:chOff x="1702229" y="1869309"/>
            <a:chExt cx="7033783" cy="3239664"/>
          </a:xfrm>
        </p:grpSpPr>
        <p:sp>
          <p:nvSpPr>
            <p:cNvPr id="6" name="Rectangle 5">
              <a:extLst>
                <a:ext uri="{FF2B5EF4-FFF2-40B4-BE49-F238E27FC236}">
                  <a16:creationId xmlns:a16="http://schemas.microsoft.com/office/drawing/2014/main" id="{4014D7B4-FF6B-987A-BDCD-9757E181F291}"/>
                </a:ext>
              </a:extLst>
            </p:cNvPr>
            <p:cNvSpPr/>
            <p:nvPr userDrawn="1"/>
          </p:nvSpPr>
          <p:spPr>
            <a:xfrm>
              <a:off x="1702229" y="1869309"/>
              <a:ext cx="7033783" cy="32396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8" name="Rectangle 7">
              <a:extLst>
                <a:ext uri="{FF2B5EF4-FFF2-40B4-BE49-F238E27FC236}">
                  <a16:creationId xmlns:a16="http://schemas.microsoft.com/office/drawing/2014/main" id="{1BAEB365-1502-5CA8-6731-02A0268DF296}"/>
                </a:ext>
              </a:extLst>
            </p:cNvPr>
            <p:cNvSpPr/>
            <p:nvPr userDrawn="1"/>
          </p:nvSpPr>
          <p:spPr>
            <a:xfrm>
              <a:off x="1782283" y="1929167"/>
              <a:ext cx="6873674" cy="3119947"/>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grpSp>
      <p:grpSp>
        <p:nvGrpSpPr>
          <p:cNvPr id="19" name="Group 18">
            <a:extLst>
              <a:ext uri="{FF2B5EF4-FFF2-40B4-BE49-F238E27FC236}">
                <a16:creationId xmlns:a16="http://schemas.microsoft.com/office/drawing/2014/main" id="{11CF5A0D-6D73-8EF1-67D9-C6BF18DDD270}"/>
              </a:ext>
            </a:extLst>
          </p:cNvPr>
          <p:cNvGrpSpPr/>
          <p:nvPr userDrawn="1"/>
        </p:nvGrpSpPr>
        <p:grpSpPr>
          <a:xfrm>
            <a:off x="5544152" y="1149038"/>
            <a:ext cx="1181758" cy="936635"/>
            <a:chOff x="3089907" y="1397515"/>
            <a:chExt cx="1181758" cy="936635"/>
          </a:xfrm>
        </p:grpSpPr>
        <p:sp>
          <p:nvSpPr>
            <p:cNvPr id="11" name="Rectangle 10">
              <a:extLst>
                <a:ext uri="{FF2B5EF4-FFF2-40B4-BE49-F238E27FC236}">
                  <a16:creationId xmlns:a16="http://schemas.microsoft.com/office/drawing/2014/main" id="{FB40DCD4-719A-EB87-605F-F634EF87BD4B}"/>
                </a:ext>
              </a:extLst>
            </p:cNvPr>
            <p:cNvSpPr/>
            <p:nvPr userDrawn="1"/>
          </p:nvSpPr>
          <p:spPr>
            <a:xfrm>
              <a:off x="3089907" y="1405421"/>
              <a:ext cx="1181758" cy="928729"/>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4" name="Graphic 8">
              <a:extLst>
                <a:ext uri="{FF2B5EF4-FFF2-40B4-BE49-F238E27FC236}">
                  <a16:creationId xmlns:a16="http://schemas.microsoft.com/office/drawing/2014/main" id="{AC7A99ED-3949-851F-3401-622C76E0AD8D}"/>
                </a:ext>
              </a:extLst>
            </p:cNvPr>
            <p:cNvSpPr/>
            <p:nvPr userDrawn="1"/>
          </p:nvSpPr>
          <p:spPr>
            <a:xfrm>
              <a:off x="3271019" y="1397515"/>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grpSp>
        <p:nvGrpSpPr>
          <p:cNvPr id="20" name="Group 19">
            <a:extLst>
              <a:ext uri="{FF2B5EF4-FFF2-40B4-BE49-F238E27FC236}">
                <a16:creationId xmlns:a16="http://schemas.microsoft.com/office/drawing/2014/main" id="{0444DD8C-C53D-5FDD-FD2A-351E6E818DDF}"/>
              </a:ext>
            </a:extLst>
          </p:cNvPr>
          <p:cNvGrpSpPr/>
          <p:nvPr userDrawn="1"/>
        </p:nvGrpSpPr>
        <p:grpSpPr>
          <a:xfrm>
            <a:off x="5544152" y="4457252"/>
            <a:ext cx="1181758" cy="1142060"/>
            <a:chOff x="7936099" y="4562975"/>
            <a:chExt cx="1181758" cy="1142060"/>
          </a:xfrm>
        </p:grpSpPr>
        <p:sp>
          <p:nvSpPr>
            <p:cNvPr id="12" name="Rectangle 11">
              <a:extLst>
                <a:ext uri="{FF2B5EF4-FFF2-40B4-BE49-F238E27FC236}">
                  <a16:creationId xmlns:a16="http://schemas.microsoft.com/office/drawing/2014/main" id="{026A5C5C-7C72-998A-0CAC-84F012E7B078}"/>
                </a:ext>
              </a:extLst>
            </p:cNvPr>
            <p:cNvSpPr/>
            <p:nvPr userDrawn="1"/>
          </p:nvSpPr>
          <p:spPr>
            <a:xfrm>
              <a:off x="7936099" y="4562975"/>
              <a:ext cx="1181758" cy="928729"/>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14" name="Graphic 8">
              <a:extLst>
                <a:ext uri="{FF2B5EF4-FFF2-40B4-BE49-F238E27FC236}">
                  <a16:creationId xmlns:a16="http://schemas.microsoft.com/office/drawing/2014/main" id="{313AF623-6560-2F97-F3BA-25507D89A724}"/>
                </a:ext>
              </a:extLst>
            </p:cNvPr>
            <p:cNvSpPr/>
            <p:nvPr userDrawn="1"/>
          </p:nvSpPr>
          <p:spPr>
            <a:xfrm rot="10800000">
              <a:off x="8094149" y="5026733"/>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sp>
        <p:nvSpPr>
          <p:cNvPr id="3" name="Title 1">
            <a:extLst>
              <a:ext uri="{FF2B5EF4-FFF2-40B4-BE49-F238E27FC236}">
                <a16:creationId xmlns:a16="http://schemas.microsoft.com/office/drawing/2014/main" id="{123DB5C7-C923-CE67-48BA-57CD405D1459}"/>
              </a:ext>
            </a:extLst>
          </p:cNvPr>
          <p:cNvSpPr>
            <a:spLocks noGrp="1"/>
          </p:cNvSpPr>
          <p:nvPr>
            <p:ph type="title" hasCustomPrompt="1"/>
          </p:nvPr>
        </p:nvSpPr>
        <p:spPr>
          <a:xfrm>
            <a:off x="3271020" y="2163421"/>
            <a:ext cx="5704308" cy="2161204"/>
          </a:xfrm>
        </p:spPr>
        <p:txBody>
          <a:bodyPr vert="horz" wrap="square" lIns="0" tIns="0" rIns="0" bIns="0" rtlCol="0" anchor="t" anchorCtr="0">
            <a:noAutofit/>
          </a:bodyPr>
          <a:lstStyle>
            <a:lvl1pPr algn="ctr">
              <a:defRPr lang="en-GB" sz="2800" b="0" cap="none">
                <a:solidFill>
                  <a:schemeClr val="bg1"/>
                </a:solidFill>
              </a:defRPr>
            </a:lvl1pPr>
          </a:lstStyle>
          <a:p>
            <a:pPr lvl="0">
              <a:lnSpc>
                <a:spcPct val="80000"/>
              </a:lnSpc>
              <a:spcBef>
                <a:spcPts val="400"/>
              </a:spcBef>
              <a:spcAft>
                <a:spcPts val="200"/>
              </a:spcAft>
            </a:pPr>
            <a:r>
              <a:rPr lang="en-US"/>
              <a:t>Slide for long quotes</a:t>
            </a:r>
            <a:endParaRPr lang="en-GB"/>
          </a:p>
        </p:txBody>
      </p:sp>
      <p:sp>
        <p:nvSpPr>
          <p:cNvPr id="7" name="Text Placeholder 8">
            <a:extLst>
              <a:ext uri="{FF2B5EF4-FFF2-40B4-BE49-F238E27FC236}">
                <a16:creationId xmlns:a16="http://schemas.microsoft.com/office/drawing/2014/main" id="{599015B4-07BB-D48A-6023-F0F8E94C0C26}"/>
              </a:ext>
            </a:extLst>
          </p:cNvPr>
          <p:cNvSpPr>
            <a:spLocks noGrp="1"/>
          </p:cNvSpPr>
          <p:nvPr>
            <p:ph type="body" sz="quarter" idx="13" hasCustomPrompt="1"/>
          </p:nvPr>
        </p:nvSpPr>
        <p:spPr>
          <a:xfrm>
            <a:off x="3271020" y="4431804"/>
            <a:ext cx="5704308" cy="231974"/>
          </a:xfrm>
        </p:spPr>
        <p:txBody>
          <a:bodyPr/>
          <a:lstStyle>
            <a:lvl1pPr algn="ctr">
              <a:defRPr sz="1600" b="1">
                <a:solidFill>
                  <a:schemeClr val="bg1"/>
                </a:solidFill>
              </a:defRPr>
            </a:lvl1pPr>
          </a:lstStyle>
          <a:p>
            <a:pPr lvl="0"/>
            <a:r>
              <a:rPr lang="en-GB"/>
              <a:t>Add source here</a:t>
            </a:r>
            <a:endParaRPr lang="en-US"/>
          </a:p>
        </p:txBody>
      </p:sp>
      <p:grpSp>
        <p:nvGrpSpPr>
          <p:cNvPr id="25" name="Group 24">
            <a:extLst>
              <a:ext uri="{FF2B5EF4-FFF2-40B4-BE49-F238E27FC236}">
                <a16:creationId xmlns:a16="http://schemas.microsoft.com/office/drawing/2014/main" id="{1C7C420A-DE6E-87C4-708F-241E4029EAF9}"/>
              </a:ext>
            </a:extLst>
          </p:cNvPr>
          <p:cNvGrpSpPr/>
          <p:nvPr userDrawn="1"/>
        </p:nvGrpSpPr>
        <p:grpSpPr>
          <a:xfrm>
            <a:off x="10863102" y="309052"/>
            <a:ext cx="911847" cy="382707"/>
            <a:chOff x="7459170" y="481236"/>
            <a:chExt cx="2697427" cy="1132124"/>
          </a:xfrm>
          <a:solidFill>
            <a:schemeClr val="bg1"/>
          </a:solidFill>
        </p:grpSpPr>
        <p:sp>
          <p:nvSpPr>
            <p:cNvPr id="26" name="Freeform 25">
              <a:extLst>
                <a:ext uri="{FF2B5EF4-FFF2-40B4-BE49-F238E27FC236}">
                  <a16:creationId xmlns:a16="http://schemas.microsoft.com/office/drawing/2014/main" id="{25CBA66E-D406-7D23-4459-BCA42BF202B3}"/>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8597615C-BE56-0EE8-5E48-188F4A380637}"/>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79545EA-ACA5-2D5A-4741-861CE3F0E279}"/>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39D7770-C155-6333-23D2-166F669C1E85}"/>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932FE97-6D12-FD07-4E85-DEE28B987042}"/>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8ADED765-46F5-9915-A4AF-3CF0365A51C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7685F2F9-77B3-43C8-D1FF-D560CA66A071}"/>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
        <p:nvSpPr>
          <p:cNvPr id="9" name="Slide Number Placeholder 2">
            <a:extLst>
              <a:ext uri="{FF2B5EF4-FFF2-40B4-BE49-F238E27FC236}">
                <a16:creationId xmlns:a16="http://schemas.microsoft.com/office/drawing/2014/main" id="{45F0600F-C235-742D-9881-C219F6DD452A}"/>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18730842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6_One column">
    <p:bg>
      <p:bgPr>
        <a:solidFill>
          <a:schemeClr val="tx2"/>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32209796-E1C8-1724-F948-E33F138407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57" y="18981"/>
            <a:ext cx="12188351" cy="6839019"/>
          </a:xfrm>
          <a:prstGeom prst="rect">
            <a:avLst/>
          </a:prstGeom>
        </p:spPr>
      </p:pic>
      <p:grpSp>
        <p:nvGrpSpPr>
          <p:cNvPr id="10" name="Group 9">
            <a:extLst>
              <a:ext uri="{FF2B5EF4-FFF2-40B4-BE49-F238E27FC236}">
                <a16:creationId xmlns:a16="http://schemas.microsoft.com/office/drawing/2014/main" id="{E8F18687-3C0A-6566-F0FB-737EFD515C98}"/>
              </a:ext>
            </a:extLst>
          </p:cNvPr>
          <p:cNvGrpSpPr/>
          <p:nvPr userDrawn="1"/>
        </p:nvGrpSpPr>
        <p:grpSpPr>
          <a:xfrm>
            <a:off x="2856054" y="1758296"/>
            <a:ext cx="6478588" cy="3239664"/>
            <a:chOff x="1702229" y="1869309"/>
            <a:chExt cx="7033783" cy="3239664"/>
          </a:xfrm>
        </p:grpSpPr>
        <p:sp>
          <p:nvSpPr>
            <p:cNvPr id="6" name="Rectangle 5">
              <a:extLst>
                <a:ext uri="{FF2B5EF4-FFF2-40B4-BE49-F238E27FC236}">
                  <a16:creationId xmlns:a16="http://schemas.microsoft.com/office/drawing/2014/main" id="{4014D7B4-FF6B-987A-BDCD-9757E181F291}"/>
                </a:ext>
              </a:extLst>
            </p:cNvPr>
            <p:cNvSpPr/>
            <p:nvPr userDrawn="1"/>
          </p:nvSpPr>
          <p:spPr>
            <a:xfrm>
              <a:off x="1702229" y="1869309"/>
              <a:ext cx="7033783" cy="32396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8" name="Rectangle 7">
              <a:extLst>
                <a:ext uri="{FF2B5EF4-FFF2-40B4-BE49-F238E27FC236}">
                  <a16:creationId xmlns:a16="http://schemas.microsoft.com/office/drawing/2014/main" id="{1BAEB365-1502-5CA8-6731-02A0268DF296}"/>
                </a:ext>
              </a:extLst>
            </p:cNvPr>
            <p:cNvSpPr/>
            <p:nvPr userDrawn="1"/>
          </p:nvSpPr>
          <p:spPr>
            <a:xfrm>
              <a:off x="1782283" y="1929167"/>
              <a:ext cx="6873674" cy="3119947"/>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grpSp>
      <p:grpSp>
        <p:nvGrpSpPr>
          <p:cNvPr id="19" name="Group 18">
            <a:extLst>
              <a:ext uri="{FF2B5EF4-FFF2-40B4-BE49-F238E27FC236}">
                <a16:creationId xmlns:a16="http://schemas.microsoft.com/office/drawing/2014/main" id="{11CF5A0D-6D73-8EF1-67D9-C6BF18DDD270}"/>
              </a:ext>
            </a:extLst>
          </p:cNvPr>
          <p:cNvGrpSpPr/>
          <p:nvPr userDrawn="1"/>
        </p:nvGrpSpPr>
        <p:grpSpPr>
          <a:xfrm>
            <a:off x="5544152" y="1149038"/>
            <a:ext cx="1181758" cy="936635"/>
            <a:chOff x="3089907" y="1397515"/>
            <a:chExt cx="1181758" cy="936635"/>
          </a:xfrm>
        </p:grpSpPr>
        <p:sp>
          <p:nvSpPr>
            <p:cNvPr id="11" name="Rectangle 10">
              <a:extLst>
                <a:ext uri="{FF2B5EF4-FFF2-40B4-BE49-F238E27FC236}">
                  <a16:creationId xmlns:a16="http://schemas.microsoft.com/office/drawing/2014/main" id="{FB40DCD4-719A-EB87-605F-F634EF87BD4B}"/>
                </a:ext>
              </a:extLst>
            </p:cNvPr>
            <p:cNvSpPr/>
            <p:nvPr userDrawn="1"/>
          </p:nvSpPr>
          <p:spPr>
            <a:xfrm>
              <a:off x="3089907" y="1405421"/>
              <a:ext cx="1181758" cy="928729"/>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4" name="Graphic 8">
              <a:extLst>
                <a:ext uri="{FF2B5EF4-FFF2-40B4-BE49-F238E27FC236}">
                  <a16:creationId xmlns:a16="http://schemas.microsoft.com/office/drawing/2014/main" id="{AC7A99ED-3949-851F-3401-622C76E0AD8D}"/>
                </a:ext>
              </a:extLst>
            </p:cNvPr>
            <p:cNvSpPr/>
            <p:nvPr userDrawn="1"/>
          </p:nvSpPr>
          <p:spPr>
            <a:xfrm>
              <a:off x="3271019" y="1397515"/>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grpSp>
        <p:nvGrpSpPr>
          <p:cNvPr id="20" name="Group 19">
            <a:extLst>
              <a:ext uri="{FF2B5EF4-FFF2-40B4-BE49-F238E27FC236}">
                <a16:creationId xmlns:a16="http://schemas.microsoft.com/office/drawing/2014/main" id="{0444DD8C-C53D-5FDD-FD2A-351E6E818DDF}"/>
              </a:ext>
            </a:extLst>
          </p:cNvPr>
          <p:cNvGrpSpPr/>
          <p:nvPr userDrawn="1"/>
        </p:nvGrpSpPr>
        <p:grpSpPr>
          <a:xfrm>
            <a:off x="5544152" y="4457252"/>
            <a:ext cx="1181758" cy="1142060"/>
            <a:chOff x="7936099" y="4562975"/>
            <a:chExt cx="1181758" cy="1142060"/>
          </a:xfrm>
        </p:grpSpPr>
        <p:sp>
          <p:nvSpPr>
            <p:cNvPr id="12" name="Rectangle 11">
              <a:extLst>
                <a:ext uri="{FF2B5EF4-FFF2-40B4-BE49-F238E27FC236}">
                  <a16:creationId xmlns:a16="http://schemas.microsoft.com/office/drawing/2014/main" id="{026A5C5C-7C72-998A-0CAC-84F012E7B078}"/>
                </a:ext>
              </a:extLst>
            </p:cNvPr>
            <p:cNvSpPr/>
            <p:nvPr userDrawn="1"/>
          </p:nvSpPr>
          <p:spPr>
            <a:xfrm>
              <a:off x="7936099" y="4562975"/>
              <a:ext cx="1181758" cy="928729"/>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14" name="Graphic 8">
              <a:extLst>
                <a:ext uri="{FF2B5EF4-FFF2-40B4-BE49-F238E27FC236}">
                  <a16:creationId xmlns:a16="http://schemas.microsoft.com/office/drawing/2014/main" id="{313AF623-6560-2F97-F3BA-25507D89A724}"/>
                </a:ext>
              </a:extLst>
            </p:cNvPr>
            <p:cNvSpPr/>
            <p:nvPr userDrawn="1"/>
          </p:nvSpPr>
          <p:spPr>
            <a:xfrm rot="10800000">
              <a:off x="8094149" y="5026733"/>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sp>
        <p:nvSpPr>
          <p:cNvPr id="3" name="Title 1">
            <a:extLst>
              <a:ext uri="{FF2B5EF4-FFF2-40B4-BE49-F238E27FC236}">
                <a16:creationId xmlns:a16="http://schemas.microsoft.com/office/drawing/2014/main" id="{123DB5C7-C923-CE67-48BA-57CD405D1459}"/>
              </a:ext>
            </a:extLst>
          </p:cNvPr>
          <p:cNvSpPr>
            <a:spLocks noGrp="1"/>
          </p:cNvSpPr>
          <p:nvPr>
            <p:ph type="title" hasCustomPrompt="1"/>
          </p:nvPr>
        </p:nvSpPr>
        <p:spPr>
          <a:xfrm>
            <a:off x="3271020" y="2163421"/>
            <a:ext cx="5704308" cy="2161204"/>
          </a:xfrm>
        </p:spPr>
        <p:txBody>
          <a:bodyPr vert="horz" wrap="square" lIns="0" tIns="0" rIns="0" bIns="0" rtlCol="0" anchor="t" anchorCtr="0">
            <a:noAutofit/>
          </a:bodyPr>
          <a:lstStyle>
            <a:lvl1pPr algn="ctr">
              <a:defRPr lang="en-GB" sz="2800" b="0" cap="none">
                <a:solidFill>
                  <a:schemeClr val="bg1"/>
                </a:solidFill>
              </a:defRPr>
            </a:lvl1pPr>
          </a:lstStyle>
          <a:p>
            <a:pPr lvl="0">
              <a:lnSpc>
                <a:spcPct val="80000"/>
              </a:lnSpc>
              <a:spcBef>
                <a:spcPts val="400"/>
              </a:spcBef>
              <a:spcAft>
                <a:spcPts val="200"/>
              </a:spcAft>
            </a:pPr>
            <a:r>
              <a:rPr lang="en-US"/>
              <a:t>Slide for long quotes</a:t>
            </a:r>
            <a:endParaRPr lang="en-GB"/>
          </a:p>
        </p:txBody>
      </p:sp>
      <p:sp>
        <p:nvSpPr>
          <p:cNvPr id="7" name="Text Placeholder 8">
            <a:extLst>
              <a:ext uri="{FF2B5EF4-FFF2-40B4-BE49-F238E27FC236}">
                <a16:creationId xmlns:a16="http://schemas.microsoft.com/office/drawing/2014/main" id="{599015B4-07BB-D48A-6023-F0F8E94C0C26}"/>
              </a:ext>
            </a:extLst>
          </p:cNvPr>
          <p:cNvSpPr>
            <a:spLocks noGrp="1"/>
          </p:cNvSpPr>
          <p:nvPr>
            <p:ph type="body" sz="quarter" idx="13" hasCustomPrompt="1"/>
          </p:nvPr>
        </p:nvSpPr>
        <p:spPr>
          <a:xfrm>
            <a:off x="3271020" y="4431804"/>
            <a:ext cx="5704308" cy="231974"/>
          </a:xfrm>
        </p:spPr>
        <p:txBody>
          <a:bodyPr/>
          <a:lstStyle>
            <a:lvl1pPr algn="ctr">
              <a:defRPr sz="1600" b="1">
                <a:solidFill>
                  <a:schemeClr val="bg1"/>
                </a:solidFill>
              </a:defRPr>
            </a:lvl1pPr>
          </a:lstStyle>
          <a:p>
            <a:pPr lvl="0"/>
            <a:r>
              <a:rPr lang="en-GB"/>
              <a:t>Add source here</a:t>
            </a:r>
            <a:endParaRPr lang="en-US"/>
          </a:p>
        </p:txBody>
      </p:sp>
      <p:grpSp>
        <p:nvGrpSpPr>
          <p:cNvPr id="25" name="Group 24">
            <a:extLst>
              <a:ext uri="{FF2B5EF4-FFF2-40B4-BE49-F238E27FC236}">
                <a16:creationId xmlns:a16="http://schemas.microsoft.com/office/drawing/2014/main" id="{1C7C420A-DE6E-87C4-708F-241E4029EAF9}"/>
              </a:ext>
            </a:extLst>
          </p:cNvPr>
          <p:cNvGrpSpPr/>
          <p:nvPr userDrawn="1"/>
        </p:nvGrpSpPr>
        <p:grpSpPr>
          <a:xfrm>
            <a:off x="10863102" y="309052"/>
            <a:ext cx="911847" cy="382707"/>
            <a:chOff x="7459170" y="481236"/>
            <a:chExt cx="2697427" cy="1132124"/>
          </a:xfrm>
          <a:solidFill>
            <a:schemeClr val="bg1"/>
          </a:solidFill>
        </p:grpSpPr>
        <p:sp>
          <p:nvSpPr>
            <p:cNvPr id="26" name="Freeform 25">
              <a:extLst>
                <a:ext uri="{FF2B5EF4-FFF2-40B4-BE49-F238E27FC236}">
                  <a16:creationId xmlns:a16="http://schemas.microsoft.com/office/drawing/2014/main" id="{25CBA66E-D406-7D23-4459-BCA42BF202B3}"/>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8597615C-BE56-0EE8-5E48-188F4A380637}"/>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79545EA-ACA5-2D5A-4741-861CE3F0E279}"/>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39D7770-C155-6333-23D2-166F669C1E85}"/>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932FE97-6D12-FD07-4E85-DEE28B987042}"/>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8ADED765-46F5-9915-A4AF-3CF0365A51C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7685F2F9-77B3-43C8-D1FF-D560CA66A071}"/>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
        <p:nvSpPr>
          <p:cNvPr id="9" name="Slide Number Placeholder 2">
            <a:extLst>
              <a:ext uri="{FF2B5EF4-FFF2-40B4-BE49-F238E27FC236}">
                <a16:creationId xmlns:a16="http://schemas.microsoft.com/office/drawing/2014/main" id="{F2C4770E-9211-7FB3-7372-6F2B0C655AF9}"/>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4066755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7_One column">
    <p:bg>
      <p:bgPr>
        <a:solidFill>
          <a:schemeClr val="accent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7DDC04EE-054E-6A2B-86EE-53993EAD7E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857" y="18981"/>
            <a:ext cx="12188351" cy="6839019"/>
          </a:xfrm>
          <a:prstGeom prst="rect">
            <a:avLst/>
          </a:prstGeom>
        </p:spPr>
      </p:pic>
      <p:grpSp>
        <p:nvGrpSpPr>
          <p:cNvPr id="10" name="Group 9">
            <a:extLst>
              <a:ext uri="{FF2B5EF4-FFF2-40B4-BE49-F238E27FC236}">
                <a16:creationId xmlns:a16="http://schemas.microsoft.com/office/drawing/2014/main" id="{E8F18687-3C0A-6566-F0FB-737EFD515C98}"/>
              </a:ext>
            </a:extLst>
          </p:cNvPr>
          <p:cNvGrpSpPr/>
          <p:nvPr userDrawn="1"/>
        </p:nvGrpSpPr>
        <p:grpSpPr>
          <a:xfrm>
            <a:off x="2856054" y="1758296"/>
            <a:ext cx="6478588" cy="3239664"/>
            <a:chOff x="1702229" y="1869309"/>
            <a:chExt cx="7033783" cy="3239664"/>
          </a:xfrm>
        </p:grpSpPr>
        <p:sp>
          <p:nvSpPr>
            <p:cNvPr id="6" name="Rectangle 5">
              <a:extLst>
                <a:ext uri="{FF2B5EF4-FFF2-40B4-BE49-F238E27FC236}">
                  <a16:creationId xmlns:a16="http://schemas.microsoft.com/office/drawing/2014/main" id="{4014D7B4-FF6B-987A-BDCD-9757E181F291}"/>
                </a:ext>
              </a:extLst>
            </p:cNvPr>
            <p:cNvSpPr/>
            <p:nvPr userDrawn="1"/>
          </p:nvSpPr>
          <p:spPr>
            <a:xfrm>
              <a:off x="1702229" y="1869309"/>
              <a:ext cx="7033783" cy="32396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8" name="Rectangle 7">
              <a:extLst>
                <a:ext uri="{FF2B5EF4-FFF2-40B4-BE49-F238E27FC236}">
                  <a16:creationId xmlns:a16="http://schemas.microsoft.com/office/drawing/2014/main" id="{1BAEB365-1502-5CA8-6731-02A0268DF296}"/>
                </a:ext>
              </a:extLst>
            </p:cNvPr>
            <p:cNvSpPr/>
            <p:nvPr userDrawn="1"/>
          </p:nvSpPr>
          <p:spPr>
            <a:xfrm>
              <a:off x="1782283" y="1929167"/>
              <a:ext cx="6873674" cy="3119947"/>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grpSp>
      <p:grpSp>
        <p:nvGrpSpPr>
          <p:cNvPr id="19" name="Group 18">
            <a:extLst>
              <a:ext uri="{FF2B5EF4-FFF2-40B4-BE49-F238E27FC236}">
                <a16:creationId xmlns:a16="http://schemas.microsoft.com/office/drawing/2014/main" id="{11CF5A0D-6D73-8EF1-67D9-C6BF18DDD270}"/>
              </a:ext>
            </a:extLst>
          </p:cNvPr>
          <p:cNvGrpSpPr/>
          <p:nvPr userDrawn="1"/>
        </p:nvGrpSpPr>
        <p:grpSpPr>
          <a:xfrm>
            <a:off x="5544152" y="1149038"/>
            <a:ext cx="1181758" cy="936635"/>
            <a:chOff x="3089907" y="1397515"/>
            <a:chExt cx="1181758" cy="936635"/>
          </a:xfrm>
        </p:grpSpPr>
        <p:sp>
          <p:nvSpPr>
            <p:cNvPr id="11" name="Rectangle 10">
              <a:extLst>
                <a:ext uri="{FF2B5EF4-FFF2-40B4-BE49-F238E27FC236}">
                  <a16:creationId xmlns:a16="http://schemas.microsoft.com/office/drawing/2014/main" id="{FB40DCD4-719A-EB87-605F-F634EF87BD4B}"/>
                </a:ext>
              </a:extLst>
            </p:cNvPr>
            <p:cNvSpPr/>
            <p:nvPr userDrawn="1"/>
          </p:nvSpPr>
          <p:spPr>
            <a:xfrm>
              <a:off x="3089907" y="1405421"/>
              <a:ext cx="1181758" cy="928729"/>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4" name="Graphic 8">
              <a:extLst>
                <a:ext uri="{FF2B5EF4-FFF2-40B4-BE49-F238E27FC236}">
                  <a16:creationId xmlns:a16="http://schemas.microsoft.com/office/drawing/2014/main" id="{AC7A99ED-3949-851F-3401-622C76E0AD8D}"/>
                </a:ext>
              </a:extLst>
            </p:cNvPr>
            <p:cNvSpPr/>
            <p:nvPr userDrawn="1"/>
          </p:nvSpPr>
          <p:spPr>
            <a:xfrm>
              <a:off x="3271019" y="1397515"/>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grpSp>
        <p:nvGrpSpPr>
          <p:cNvPr id="20" name="Group 19">
            <a:extLst>
              <a:ext uri="{FF2B5EF4-FFF2-40B4-BE49-F238E27FC236}">
                <a16:creationId xmlns:a16="http://schemas.microsoft.com/office/drawing/2014/main" id="{0444DD8C-C53D-5FDD-FD2A-351E6E818DDF}"/>
              </a:ext>
            </a:extLst>
          </p:cNvPr>
          <p:cNvGrpSpPr/>
          <p:nvPr userDrawn="1"/>
        </p:nvGrpSpPr>
        <p:grpSpPr>
          <a:xfrm>
            <a:off x="5544152" y="4457252"/>
            <a:ext cx="1181758" cy="1142060"/>
            <a:chOff x="7936099" y="4562975"/>
            <a:chExt cx="1181758" cy="1142060"/>
          </a:xfrm>
        </p:grpSpPr>
        <p:sp>
          <p:nvSpPr>
            <p:cNvPr id="12" name="Rectangle 11">
              <a:extLst>
                <a:ext uri="{FF2B5EF4-FFF2-40B4-BE49-F238E27FC236}">
                  <a16:creationId xmlns:a16="http://schemas.microsoft.com/office/drawing/2014/main" id="{026A5C5C-7C72-998A-0CAC-84F012E7B078}"/>
                </a:ext>
              </a:extLst>
            </p:cNvPr>
            <p:cNvSpPr/>
            <p:nvPr userDrawn="1"/>
          </p:nvSpPr>
          <p:spPr>
            <a:xfrm>
              <a:off x="7936099" y="4562975"/>
              <a:ext cx="1181758" cy="928729"/>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14" name="Graphic 8">
              <a:extLst>
                <a:ext uri="{FF2B5EF4-FFF2-40B4-BE49-F238E27FC236}">
                  <a16:creationId xmlns:a16="http://schemas.microsoft.com/office/drawing/2014/main" id="{313AF623-6560-2F97-F3BA-25507D89A724}"/>
                </a:ext>
              </a:extLst>
            </p:cNvPr>
            <p:cNvSpPr/>
            <p:nvPr userDrawn="1"/>
          </p:nvSpPr>
          <p:spPr>
            <a:xfrm rot="10800000">
              <a:off x="8094149" y="5026733"/>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1"/>
            </a:solidFill>
            <a:ln w="9525" cap="flat">
              <a:noFill/>
              <a:prstDash val="solid"/>
              <a:miter/>
            </a:ln>
          </p:spPr>
          <p:txBody>
            <a:bodyPr rtlCol="0" anchor="ctr"/>
            <a:lstStyle/>
            <a:p>
              <a:endParaRPr lang="en-GB">
                <a:solidFill>
                  <a:schemeClr val="bg1"/>
                </a:solidFill>
              </a:endParaRPr>
            </a:p>
          </p:txBody>
        </p:sp>
      </p:grpSp>
      <p:sp>
        <p:nvSpPr>
          <p:cNvPr id="3" name="Title 1">
            <a:extLst>
              <a:ext uri="{FF2B5EF4-FFF2-40B4-BE49-F238E27FC236}">
                <a16:creationId xmlns:a16="http://schemas.microsoft.com/office/drawing/2014/main" id="{123DB5C7-C923-CE67-48BA-57CD405D1459}"/>
              </a:ext>
            </a:extLst>
          </p:cNvPr>
          <p:cNvSpPr>
            <a:spLocks noGrp="1"/>
          </p:cNvSpPr>
          <p:nvPr>
            <p:ph type="title" hasCustomPrompt="1"/>
          </p:nvPr>
        </p:nvSpPr>
        <p:spPr>
          <a:xfrm>
            <a:off x="3271020" y="2163421"/>
            <a:ext cx="5704308" cy="2161204"/>
          </a:xfrm>
        </p:spPr>
        <p:txBody>
          <a:bodyPr vert="horz" wrap="square" lIns="0" tIns="0" rIns="0" bIns="0" rtlCol="0" anchor="t" anchorCtr="0">
            <a:noAutofit/>
          </a:bodyPr>
          <a:lstStyle>
            <a:lvl1pPr algn="ctr">
              <a:defRPr lang="en-GB" sz="2800" b="0" cap="none">
                <a:solidFill>
                  <a:schemeClr val="bg1"/>
                </a:solidFill>
              </a:defRPr>
            </a:lvl1pPr>
          </a:lstStyle>
          <a:p>
            <a:pPr lvl="0">
              <a:lnSpc>
                <a:spcPct val="80000"/>
              </a:lnSpc>
              <a:spcBef>
                <a:spcPts val="400"/>
              </a:spcBef>
              <a:spcAft>
                <a:spcPts val="200"/>
              </a:spcAft>
            </a:pPr>
            <a:r>
              <a:rPr lang="en-US"/>
              <a:t>Slide for long quotes</a:t>
            </a:r>
            <a:endParaRPr lang="en-GB"/>
          </a:p>
        </p:txBody>
      </p:sp>
      <p:sp>
        <p:nvSpPr>
          <p:cNvPr id="7" name="Text Placeholder 8">
            <a:extLst>
              <a:ext uri="{FF2B5EF4-FFF2-40B4-BE49-F238E27FC236}">
                <a16:creationId xmlns:a16="http://schemas.microsoft.com/office/drawing/2014/main" id="{599015B4-07BB-D48A-6023-F0F8E94C0C26}"/>
              </a:ext>
            </a:extLst>
          </p:cNvPr>
          <p:cNvSpPr>
            <a:spLocks noGrp="1"/>
          </p:cNvSpPr>
          <p:nvPr>
            <p:ph type="body" sz="quarter" idx="13" hasCustomPrompt="1"/>
          </p:nvPr>
        </p:nvSpPr>
        <p:spPr>
          <a:xfrm>
            <a:off x="3271020" y="4431804"/>
            <a:ext cx="5704308" cy="231974"/>
          </a:xfrm>
        </p:spPr>
        <p:txBody>
          <a:bodyPr/>
          <a:lstStyle>
            <a:lvl1pPr algn="ctr">
              <a:defRPr sz="1600" b="1">
                <a:solidFill>
                  <a:schemeClr val="bg1"/>
                </a:solidFill>
              </a:defRPr>
            </a:lvl1pPr>
          </a:lstStyle>
          <a:p>
            <a:pPr lvl="0"/>
            <a:r>
              <a:rPr lang="en-GB"/>
              <a:t>Add source here</a:t>
            </a:r>
            <a:endParaRPr lang="en-US"/>
          </a:p>
        </p:txBody>
      </p:sp>
      <p:grpSp>
        <p:nvGrpSpPr>
          <p:cNvPr id="25" name="Group 24">
            <a:extLst>
              <a:ext uri="{FF2B5EF4-FFF2-40B4-BE49-F238E27FC236}">
                <a16:creationId xmlns:a16="http://schemas.microsoft.com/office/drawing/2014/main" id="{1C7C420A-DE6E-87C4-708F-241E4029EAF9}"/>
              </a:ext>
            </a:extLst>
          </p:cNvPr>
          <p:cNvGrpSpPr/>
          <p:nvPr userDrawn="1"/>
        </p:nvGrpSpPr>
        <p:grpSpPr>
          <a:xfrm>
            <a:off x="10863102" y="309052"/>
            <a:ext cx="911847" cy="382707"/>
            <a:chOff x="7459170" y="481236"/>
            <a:chExt cx="2697427" cy="1132124"/>
          </a:xfrm>
          <a:solidFill>
            <a:schemeClr val="bg1"/>
          </a:solidFill>
        </p:grpSpPr>
        <p:sp>
          <p:nvSpPr>
            <p:cNvPr id="26" name="Freeform 25">
              <a:extLst>
                <a:ext uri="{FF2B5EF4-FFF2-40B4-BE49-F238E27FC236}">
                  <a16:creationId xmlns:a16="http://schemas.microsoft.com/office/drawing/2014/main" id="{25CBA66E-D406-7D23-4459-BCA42BF202B3}"/>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grpFill/>
            <a:ln w="9497"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8597615C-BE56-0EE8-5E48-188F4A380637}"/>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grpFill/>
            <a:ln w="9497"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79545EA-ACA5-2D5A-4741-861CE3F0E279}"/>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grpFill/>
            <a:ln w="9497"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B39D7770-C155-6333-23D2-166F669C1E85}"/>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grpFill/>
            <a:ln w="949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F932FE97-6D12-FD07-4E85-DEE28B987042}"/>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grpFill/>
            <a:ln w="949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8ADED765-46F5-9915-A4AF-3CF0365A51C4}"/>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grpFill/>
            <a:ln w="9497"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7685F2F9-77B3-43C8-D1FF-D560CA66A071}"/>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grpFill/>
            <a:ln w="9497" cap="flat">
              <a:noFill/>
              <a:prstDash val="solid"/>
              <a:miter/>
            </a:ln>
          </p:spPr>
          <p:txBody>
            <a:bodyPr rtlCol="0" anchor="ctr"/>
            <a:lstStyle/>
            <a:p>
              <a:endParaRPr lang="en-US"/>
            </a:p>
          </p:txBody>
        </p:sp>
      </p:grpSp>
      <p:sp>
        <p:nvSpPr>
          <p:cNvPr id="9" name="Slide Number Placeholder 2">
            <a:extLst>
              <a:ext uri="{FF2B5EF4-FFF2-40B4-BE49-F238E27FC236}">
                <a16:creationId xmlns:a16="http://schemas.microsoft.com/office/drawing/2014/main" id="{30636B2E-53D6-0CD2-D523-390721D4E47F}"/>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10029780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8_One column">
    <p:bg>
      <p:bgPr>
        <a:solidFill>
          <a:schemeClr val="bg1"/>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EE7E71CB-3352-01F6-1BA1-3F6AE78572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grpSp>
        <p:nvGrpSpPr>
          <p:cNvPr id="10" name="Group 9">
            <a:extLst>
              <a:ext uri="{FF2B5EF4-FFF2-40B4-BE49-F238E27FC236}">
                <a16:creationId xmlns:a16="http://schemas.microsoft.com/office/drawing/2014/main" id="{E8F18687-3C0A-6566-F0FB-737EFD515C98}"/>
              </a:ext>
            </a:extLst>
          </p:cNvPr>
          <p:cNvGrpSpPr/>
          <p:nvPr userDrawn="1"/>
        </p:nvGrpSpPr>
        <p:grpSpPr>
          <a:xfrm>
            <a:off x="2856054" y="1758296"/>
            <a:ext cx="6478588" cy="3239664"/>
            <a:chOff x="1702229" y="1869309"/>
            <a:chExt cx="7033783" cy="3239664"/>
          </a:xfrm>
          <a:solidFill>
            <a:schemeClr val="bg1"/>
          </a:solidFill>
        </p:grpSpPr>
        <p:sp>
          <p:nvSpPr>
            <p:cNvPr id="6" name="Rectangle 5">
              <a:extLst>
                <a:ext uri="{FF2B5EF4-FFF2-40B4-BE49-F238E27FC236}">
                  <a16:creationId xmlns:a16="http://schemas.microsoft.com/office/drawing/2014/main" id="{4014D7B4-FF6B-987A-BDCD-9757E181F291}"/>
                </a:ext>
              </a:extLst>
            </p:cNvPr>
            <p:cNvSpPr/>
            <p:nvPr userDrawn="1"/>
          </p:nvSpPr>
          <p:spPr>
            <a:xfrm>
              <a:off x="1702229" y="1869309"/>
              <a:ext cx="7033783" cy="3239664"/>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accent4"/>
                </a:solidFill>
              </a:endParaRPr>
            </a:p>
          </p:txBody>
        </p:sp>
        <p:sp>
          <p:nvSpPr>
            <p:cNvPr id="8" name="Rectangle 7">
              <a:extLst>
                <a:ext uri="{FF2B5EF4-FFF2-40B4-BE49-F238E27FC236}">
                  <a16:creationId xmlns:a16="http://schemas.microsoft.com/office/drawing/2014/main" id="{1BAEB365-1502-5CA8-6731-02A0268DF296}"/>
                </a:ext>
              </a:extLst>
            </p:cNvPr>
            <p:cNvSpPr/>
            <p:nvPr userDrawn="1"/>
          </p:nvSpPr>
          <p:spPr>
            <a:xfrm>
              <a:off x="1782283" y="1929167"/>
              <a:ext cx="6873674" cy="311994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accent4"/>
                </a:solidFill>
              </a:endParaRPr>
            </a:p>
          </p:txBody>
        </p:sp>
      </p:grpSp>
      <p:grpSp>
        <p:nvGrpSpPr>
          <p:cNvPr id="19" name="Group 18">
            <a:extLst>
              <a:ext uri="{FF2B5EF4-FFF2-40B4-BE49-F238E27FC236}">
                <a16:creationId xmlns:a16="http://schemas.microsoft.com/office/drawing/2014/main" id="{11CF5A0D-6D73-8EF1-67D9-C6BF18DDD270}"/>
              </a:ext>
            </a:extLst>
          </p:cNvPr>
          <p:cNvGrpSpPr/>
          <p:nvPr userDrawn="1"/>
        </p:nvGrpSpPr>
        <p:grpSpPr>
          <a:xfrm>
            <a:off x="5544152" y="1149038"/>
            <a:ext cx="1181758" cy="936635"/>
            <a:chOff x="3089907" y="1397515"/>
            <a:chExt cx="1181758" cy="936635"/>
          </a:xfrm>
          <a:solidFill>
            <a:schemeClr val="accent1"/>
          </a:solidFill>
        </p:grpSpPr>
        <p:sp>
          <p:nvSpPr>
            <p:cNvPr id="11" name="Rectangle 10">
              <a:extLst>
                <a:ext uri="{FF2B5EF4-FFF2-40B4-BE49-F238E27FC236}">
                  <a16:creationId xmlns:a16="http://schemas.microsoft.com/office/drawing/2014/main" id="{FB40DCD4-719A-EB87-605F-F634EF87BD4B}"/>
                </a:ext>
              </a:extLst>
            </p:cNvPr>
            <p:cNvSpPr/>
            <p:nvPr userDrawn="1"/>
          </p:nvSpPr>
          <p:spPr>
            <a:xfrm>
              <a:off x="3089907" y="1405421"/>
              <a:ext cx="1181758" cy="92872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4" name="Graphic 8">
              <a:extLst>
                <a:ext uri="{FF2B5EF4-FFF2-40B4-BE49-F238E27FC236}">
                  <a16:creationId xmlns:a16="http://schemas.microsoft.com/office/drawing/2014/main" id="{AC7A99ED-3949-851F-3401-622C76E0AD8D}"/>
                </a:ext>
              </a:extLst>
            </p:cNvPr>
            <p:cNvSpPr/>
            <p:nvPr userDrawn="1"/>
          </p:nvSpPr>
          <p:spPr>
            <a:xfrm>
              <a:off x="3271019" y="1397515"/>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grpFill/>
            <a:ln w="9525" cap="flat">
              <a:noFill/>
              <a:prstDash val="solid"/>
              <a:miter/>
            </a:ln>
          </p:spPr>
          <p:txBody>
            <a:bodyPr rtlCol="0" anchor="ctr"/>
            <a:lstStyle/>
            <a:p>
              <a:endParaRPr lang="en-GB">
                <a:solidFill>
                  <a:schemeClr val="bg1"/>
                </a:solidFill>
              </a:endParaRPr>
            </a:p>
          </p:txBody>
        </p:sp>
      </p:grpSp>
      <p:grpSp>
        <p:nvGrpSpPr>
          <p:cNvPr id="20" name="Group 19">
            <a:extLst>
              <a:ext uri="{FF2B5EF4-FFF2-40B4-BE49-F238E27FC236}">
                <a16:creationId xmlns:a16="http://schemas.microsoft.com/office/drawing/2014/main" id="{0444DD8C-C53D-5FDD-FD2A-351E6E818DDF}"/>
              </a:ext>
            </a:extLst>
          </p:cNvPr>
          <p:cNvGrpSpPr/>
          <p:nvPr userDrawn="1"/>
        </p:nvGrpSpPr>
        <p:grpSpPr>
          <a:xfrm>
            <a:off x="5544152" y="4457252"/>
            <a:ext cx="1181758" cy="1142060"/>
            <a:chOff x="7936099" y="4562975"/>
            <a:chExt cx="1181758" cy="1142060"/>
          </a:xfrm>
          <a:solidFill>
            <a:schemeClr val="accent1"/>
          </a:solidFill>
        </p:grpSpPr>
        <p:sp>
          <p:nvSpPr>
            <p:cNvPr id="12" name="Rectangle 11">
              <a:extLst>
                <a:ext uri="{FF2B5EF4-FFF2-40B4-BE49-F238E27FC236}">
                  <a16:creationId xmlns:a16="http://schemas.microsoft.com/office/drawing/2014/main" id="{026A5C5C-7C72-998A-0CAC-84F012E7B078}"/>
                </a:ext>
              </a:extLst>
            </p:cNvPr>
            <p:cNvSpPr/>
            <p:nvPr userDrawn="1"/>
          </p:nvSpPr>
          <p:spPr>
            <a:xfrm>
              <a:off x="7936099" y="4562975"/>
              <a:ext cx="1181758" cy="92872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14" name="Graphic 8">
              <a:extLst>
                <a:ext uri="{FF2B5EF4-FFF2-40B4-BE49-F238E27FC236}">
                  <a16:creationId xmlns:a16="http://schemas.microsoft.com/office/drawing/2014/main" id="{313AF623-6560-2F97-F3BA-25507D89A724}"/>
                </a:ext>
              </a:extLst>
            </p:cNvPr>
            <p:cNvSpPr/>
            <p:nvPr userDrawn="1"/>
          </p:nvSpPr>
          <p:spPr>
            <a:xfrm rot="10800000">
              <a:off x="8094149" y="5026733"/>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grpFill/>
            <a:ln w="9525" cap="flat">
              <a:noFill/>
              <a:prstDash val="solid"/>
              <a:miter/>
            </a:ln>
          </p:spPr>
          <p:txBody>
            <a:bodyPr rtlCol="0" anchor="ctr"/>
            <a:lstStyle/>
            <a:p>
              <a:endParaRPr lang="en-GB">
                <a:solidFill>
                  <a:schemeClr val="bg1"/>
                </a:solidFill>
              </a:endParaRPr>
            </a:p>
          </p:txBody>
        </p:sp>
      </p:grpSp>
      <p:sp>
        <p:nvSpPr>
          <p:cNvPr id="3" name="Title 1">
            <a:extLst>
              <a:ext uri="{FF2B5EF4-FFF2-40B4-BE49-F238E27FC236}">
                <a16:creationId xmlns:a16="http://schemas.microsoft.com/office/drawing/2014/main" id="{123DB5C7-C923-CE67-48BA-57CD405D1459}"/>
              </a:ext>
            </a:extLst>
          </p:cNvPr>
          <p:cNvSpPr>
            <a:spLocks noGrp="1"/>
          </p:cNvSpPr>
          <p:nvPr>
            <p:ph type="title" hasCustomPrompt="1"/>
          </p:nvPr>
        </p:nvSpPr>
        <p:spPr>
          <a:xfrm>
            <a:off x="3271020" y="2163421"/>
            <a:ext cx="5704308" cy="2161204"/>
          </a:xfrm>
          <a:noFill/>
        </p:spPr>
        <p:txBody>
          <a:bodyPr vert="horz" wrap="square" lIns="0" tIns="0" rIns="0" bIns="0" rtlCol="0" anchor="t" anchorCtr="0">
            <a:noAutofit/>
          </a:bodyPr>
          <a:lstStyle>
            <a:lvl1pPr algn="ctr">
              <a:defRPr lang="en-GB" sz="2800" b="0" cap="none">
                <a:solidFill>
                  <a:schemeClr val="bg2"/>
                </a:solidFill>
              </a:defRPr>
            </a:lvl1pPr>
          </a:lstStyle>
          <a:p>
            <a:pPr lvl="0">
              <a:lnSpc>
                <a:spcPct val="80000"/>
              </a:lnSpc>
              <a:spcBef>
                <a:spcPts val="400"/>
              </a:spcBef>
              <a:spcAft>
                <a:spcPts val="200"/>
              </a:spcAft>
            </a:pPr>
            <a:r>
              <a:rPr lang="en-US"/>
              <a:t>Slide for long quotes</a:t>
            </a:r>
            <a:endParaRPr lang="en-GB"/>
          </a:p>
        </p:txBody>
      </p:sp>
      <p:sp>
        <p:nvSpPr>
          <p:cNvPr id="7" name="Text Placeholder 8">
            <a:extLst>
              <a:ext uri="{FF2B5EF4-FFF2-40B4-BE49-F238E27FC236}">
                <a16:creationId xmlns:a16="http://schemas.microsoft.com/office/drawing/2014/main" id="{599015B4-07BB-D48A-6023-F0F8E94C0C26}"/>
              </a:ext>
            </a:extLst>
          </p:cNvPr>
          <p:cNvSpPr>
            <a:spLocks noGrp="1"/>
          </p:cNvSpPr>
          <p:nvPr>
            <p:ph type="body" sz="quarter" idx="13" hasCustomPrompt="1"/>
          </p:nvPr>
        </p:nvSpPr>
        <p:spPr>
          <a:xfrm>
            <a:off x="3271020" y="4431804"/>
            <a:ext cx="5704308" cy="231974"/>
          </a:xfrm>
          <a:noFill/>
        </p:spPr>
        <p:txBody>
          <a:bodyPr/>
          <a:lstStyle>
            <a:lvl1pPr algn="ctr">
              <a:defRPr sz="1600" b="1">
                <a:solidFill>
                  <a:schemeClr val="tx1"/>
                </a:solidFill>
              </a:defRPr>
            </a:lvl1pPr>
          </a:lstStyle>
          <a:p>
            <a:pPr lvl="0"/>
            <a:r>
              <a:rPr lang="en-GB"/>
              <a:t>Add source here</a:t>
            </a:r>
            <a:endParaRPr lang="en-US"/>
          </a:p>
        </p:txBody>
      </p:sp>
      <p:grpSp>
        <p:nvGrpSpPr>
          <p:cNvPr id="9" name="Group 8">
            <a:extLst>
              <a:ext uri="{FF2B5EF4-FFF2-40B4-BE49-F238E27FC236}">
                <a16:creationId xmlns:a16="http://schemas.microsoft.com/office/drawing/2014/main" id="{1ECF95E6-9947-DCBE-F644-EEA46F9AB3F0}"/>
              </a:ext>
            </a:extLst>
          </p:cNvPr>
          <p:cNvGrpSpPr/>
          <p:nvPr userDrawn="1"/>
        </p:nvGrpSpPr>
        <p:grpSpPr>
          <a:xfrm>
            <a:off x="10863102" y="309052"/>
            <a:ext cx="911847" cy="382707"/>
            <a:chOff x="7459170" y="481236"/>
            <a:chExt cx="2697427" cy="1132124"/>
          </a:xfrm>
        </p:grpSpPr>
        <p:sp>
          <p:nvSpPr>
            <p:cNvPr id="13" name="Freeform 12">
              <a:extLst>
                <a:ext uri="{FF2B5EF4-FFF2-40B4-BE49-F238E27FC236}">
                  <a16:creationId xmlns:a16="http://schemas.microsoft.com/office/drawing/2014/main" id="{35905906-9034-0DB8-791F-88FBCF97643D}"/>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FAF18F96-A66B-FB67-3E32-77D0A1D6A9D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B55D60D-2C67-798C-F613-6CDAE8C0EDF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D8B45D5-977E-2C6F-431B-ADA9106E01E9}"/>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E35942C3-8BC4-AF9E-E7EB-06532B8487B8}"/>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9B3A38A4-397C-C36D-E9A2-C95605F8EB2D}"/>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73BC3B9B-5BAC-3577-165B-7033977AEBC9}"/>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23" name="Slide Number Placeholder 2">
            <a:extLst>
              <a:ext uri="{FF2B5EF4-FFF2-40B4-BE49-F238E27FC236}">
                <a16:creationId xmlns:a16="http://schemas.microsoft.com/office/drawing/2014/main" id="{E40E75CB-AD93-73C7-81AE-2E27C8C5DC31}"/>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1703130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9_One column">
    <p:bg>
      <p:bgPr>
        <a:solidFill>
          <a:schemeClr val="bg1"/>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EE7E71CB-3352-01F6-1BA1-3F6AE78572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grpSp>
        <p:nvGrpSpPr>
          <p:cNvPr id="10" name="Group 9">
            <a:extLst>
              <a:ext uri="{FF2B5EF4-FFF2-40B4-BE49-F238E27FC236}">
                <a16:creationId xmlns:a16="http://schemas.microsoft.com/office/drawing/2014/main" id="{E8F18687-3C0A-6566-F0FB-737EFD515C98}"/>
              </a:ext>
            </a:extLst>
          </p:cNvPr>
          <p:cNvGrpSpPr/>
          <p:nvPr userDrawn="1"/>
        </p:nvGrpSpPr>
        <p:grpSpPr>
          <a:xfrm>
            <a:off x="2856054" y="1758296"/>
            <a:ext cx="6478588" cy="3239664"/>
            <a:chOff x="1702229" y="1869309"/>
            <a:chExt cx="7033783" cy="3239664"/>
          </a:xfrm>
          <a:solidFill>
            <a:schemeClr val="bg1"/>
          </a:solidFill>
        </p:grpSpPr>
        <p:sp>
          <p:nvSpPr>
            <p:cNvPr id="6" name="Rectangle 5">
              <a:extLst>
                <a:ext uri="{FF2B5EF4-FFF2-40B4-BE49-F238E27FC236}">
                  <a16:creationId xmlns:a16="http://schemas.microsoft.com/office/drawing/2014/main" id="{4014D7B4-FF6B-987A-BDCD-9757E181F291}"/>
                </a:ext>
              </a:extLst>
            </p:cNvPr>
            <p:cNvSpPr/>
            <p:nvPr userDrawn="1"/>
          </p:nvSpPr>
          <p:spPr>
            <a:xfrm>
              <a:off x="1702229" y="1869309"/>
              <a:ext cx="7033783" cy="3239664"/>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2"/>
                </a:solidFill>
              </a:endParaRPr>
            </a:p>
          </p:txBody>
        </p:sp>
        <p:sp>
          <p:nvSpPr>
            <p:cNvPr id="8" name="Rectangle 7">
              <a:extLst>
                <a:ext uri="{FF2B5EF4-FFF2-40B4-BE49-F238E27FC236}">
                  <a16:creationId xmlns:a16="http://schemas.microsoft.com/office/drawing/2014/main" id="{1BAEB365-1502-5CA8-6731-02A0268DF296}"/>
                </a:ext>
              </a:extLst>
            </p:cNvPr>
            <p:cNvSpPr/>
            <p:nvPr userDrawn="1"/>
          </p:nvSpPr>
          <p:spPr>
            <a:xfrm>
              <a:off x="1782283" y="1929167"/>
              <a:ext cx="6873674" cy="311994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2"/>
                </a:solidFill>
              </a:endParaRPr>
            </a:p>
          </p:txBody>
        </p:sp>
      </p:grpSp>
      <p:grpSp>
        <p:nvGrpSpPr>
          <p:cNvPr id="19" name="Group 18">
            <a:extLst>
              <a:ext uri="{FF2B5EF4-FFF2-40B4-BE49-F238E27FC236}">
                <a16:creationId xmlns:a16="http://schemas.microsoft.com/office/drawing/2014/main" id="{11CF5A0D-6D73-8EF1-67D9-C6BF18DDD270}"/>
              </a:ext>
            </a:extLst>
          </p:cNvPr>
          <p:cNvGrpSpPr/>
          <p:nvPr userDrawn="1"/>
        </p:nvGrpSpPr>
        <p:grpSpPr>
          <a:xfrm>
            <a:off x="5544152" y="1149038"/>
            <a:ext cx="1181758" cy="936635"/>
            <a:chOff x="3089907" y="1397515"/>
            <a:chExt cx="1181758" cy="936635"/>
          </a:xfrm>
          <a:solidFill>
            <a:schemeClr val="accent1"/>
          </a:solidFill>
        </p:grpSpPr>
        <p:sp>
          <p:nvSpPr>
            <p:cNvPr id="11" name="Rectangle 10">
              <a:extLst>
                <a:ext uri="{FF2B5EF4-FFF2-40B4-BE49-F238E27FC236}">
                  <a16:creationId xmlns:a16="http://schemas.microsoft.com/office/drawing/2014/main" id="{FB40DCD4-719A-EB87-605F-F634EF87BD4B}"/>
                </a:ext>
              </a:extLst>
            </p:cNvPr>
            <p:cNvSpPr/>
            <p:nvPr userDrawn="1"/>
          </p:nvSpPr>
          <p:spPr>
            <a:xfrm>
              <a:off x="3089907" y="1405421"/>
              <a:ext cx="1181758" cy="92872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4" name="Graphic 8">
              <a:extLst>
                <a:ext uri="{FF2B5EF4-FFF2-40B4-BE49-F238E27FC236}">
                  <a16:creationId xmlns:a16="http://schemas.microsoft.com/office/drawing/2014/main" id="{AC7A99ED-3949-851F-3401-622C76E0AD8D}"/>
                </a:ext>
              </a:extLst>
            </p:cNvPr>
            <p:cNvSpPr/>
            <p:nvPr userDrawn="1"/>
          </p:nvSpPr>
          <p:spPr>
            <a:xfrm>
              <a:off x="3271019" y="1397515"/>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tx2"/>
            </a:solidFill>
            <a:ln w="9525" cap="flat">
              <a:noFill/>
              <a:prstDash val="solid"/>
              <a:miter/>
            </a:ln>
          </p:spPr>
          <p:txBody>
            <a:bodyPr rtlCol="0" anchor="ctr"/>
            <a:lstStyle/>
            <a:p>
              <a:endParaRPr lang="en-GB">
                <a:solidFill>
                  <a:schemeClr val="bg1"/>
                </a:solidFill>
              </a:endParaRPr>
            </a:p>
          </p:txBody>
        </p:sp>
      </p:grpSp>
      <p:grpSp>
        <p:nvGrpSpPr>
          <p:cNvPr id="20" name="Group 19">
            <a:extLst>
              <a:ext uri="{FF2B5EF4-FFF2-40B4-BE49-F238E27FC236}">
                <a16:creationId xmlns:a16="http://schemas.microsoft.com/office/drawing/2014/main" id="{0444DD8C-C53D-5FDD-FD2A-351E6E818DDF}"/>
              </a:ext>
            </a:extLst>
          </p:cNvPr>
          <p:cNvGrpSpPr/>
          <p:nvPr userDrawn="1"/>
        </p:nvGrpSpPr>
        <p:grpSpPr>
          <a:xfrm>
            <a:off x="5544152" y="4457252"/>
            <a:ext cx="1181758" cy="1142060"/>
            <a:chOff x="7936099" y="4562975"/>
            <a:chExt cx="1181758" cy="1142060"/>
          </a:xfrm>
          <a:solidFill>
            <a:schemeClr val="accent1"/>
          </a:solidFill>
        </p:grpSpPr>
        <p:sp>
          <p:nvSpPr>
            <p:cNvPr id="12" name="Rectangle 11">
              <a:extLst>
                <a:ext uri="{FF2B5EF4-FFF2-40B4-BE49-F238E27FC236}">
                  <a16:creationId xmlns:a16="http://schemas.microsoft.com/office/drawing/2014/main" id="{026A5C5C-7C72-998A-0CAC-84F012E7B078}"/>
                </a:ext>
              </a:extLst>
            </p:cNvPr>
            <p:cNvSpPr/>
            <p:nvPr userDrawn="1"/>
          </p:nvSpPr>
          <p:spPr>
            <a:xfrm>
              <a:off x="7936099" y="4562975"/>
              <a:ext cx="1181758" cy="92872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14" name="Graphic 8">
              <a:extLst>
                <a:ext uri="{FF2B5EF4-FFF2-40B4-BE49-F238E27FC236}">
                  <a16:creationId xmlns:a16="http://schemas.microsoft.com/office/drawing/2014/main" id="{313AF623-6560-2F97-F3BA-25507D89A724}"/>
                </a:ext>
              </a:extLst>
            </p:cNvPr>
            <p:cNvSpPr/>
            <p:nvPr userDrawn="1"/>
          </p:nvSpPr>
          <p:spPr>
            <a:xfrm rot="10800000">
              <a:off x="8094149" y="5026733"/>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tx2"/>
            </a:solidFill>
            <a:ln w="9525" cap="flat">
              <a:noFill/>
              <a:prstDash val="solid"/>
              <a:miter/>
            </a:ln>
          </p:spPr>
          <p:txBody>
            <a:bodyPr rtlCol="0" anchor="ctr"/>
            <a:lstStyle/>
            <a:p>
              <a:endParaRPr lang="en-GB">
                <a:solidFill>
                  <a:schemeClr val="bg1"/>
                </a:solidFill>
              </a:endParaRPr>
            </a:p>
          </p:txBody>
        </p:sp>
      </p:grpSp>
      <p:sp>
        <p:nvSpPr>
          <p:cNvPr id="3" name="Title 1">
            <a:extLst>
              <a:ext uri="{FF2B5EF4-FFF2-40B4-BE49-F238E27FC236}">
                <a16:creationId xmlns:a16="http://schemas.microsoft.com/office/drawing/2014/main" id="{123DB5C7-C923-CE67-48BA-57CD405D1459}"/>
              </a:ext>
            </a:extLst>
          </p:cNvPr>
          <p:cNvSpPr>
            <a:spLocks noGrp="1"/>
          </p:cNvSpPr>
          <p:nvPr>
            <p:ph type="title" hasCustomPrompt="1"/>
          </p:nvPr>
        </p:nvSpPr>
        <p:spPr>
          <a:xfrm>
            <a:off x="3271020" y="2163421"/>
            <a:ext cx="5704308" cy="2161204"/>
          </a:xfrm>
          <a:noFill/>
        </p:spPr>
        <p:txBody>
          <a:bodyPr vert="horz" wrap="square" lIns="0" tIns="0" rIns="0" bIns="0" rtlCol="0" anchor="t" anchorCtr="0">
            <a:noAutofit/>
          </a:bodyPr>
          <a:lstStyle>
            <a:lvl1pPr algn="ctr">
              <a:defRPr lang="en-GB" sz="2800" b="0" cap="none">
                <a:solidFill>
                  <a:schemeClr val="accent4"/>
                </a:solidFill>
              </a:defRPr>
            </a:lvl1pPr>
          </a:lstStyle>
          <a:p>
            <a:pPr lvl="0">
              <a:lnSpc>
                <a:spcPct val="80000"/>
              </a:lnSpc>
              <a:spcBef>
                <a:spcPts val="400"/>
              </a:spcBef>
              <a:spcAft>
                <a:spcPts val="200"/>
              </a:spcAft>
            </a:pPr>
            <a:r>
              <a:rPr lang="en-US"/>
              <a:t>Slide for long quotes</a:t>
            </a:r>
            <a:endParaRPr lang="en-GB"/>
          </a:p>
        </p:txBody>
      </p:sp>
      <p:sp>
        <p:nvSpPr>
          <p:cNvPr id="7" name="Text Placeholder 8">
            <a:extLst>
              <a:ext uri="{FF2B5EF4-FFF2-40B4-BE49-F238E27FC236}">
                <a16:creationId xmlns:a16="http://schemas.microsoft.com/office/drawing/2014/main" id="{599015B4-07BB-D48A-6023-F0F8E94C0C26}"/>
              </a:ext>
            </a:extLst>
          </p:cNvPr>
          <p:cNvSpPr>
            <a:spLocks noGrp="1"/>
          </p:cNvSpPr>
          <p:nvPr>
            <p:ph type="body" sz="quarter" idx="13" hasCustomPrompt="1"/>
          </p:nvPr>
        </p:nvSpPr>
        <p:spPr>
          <a:xfrm>
            <a:off x="3271020" y="4431804"/>
            <a:ext cx="5704308" cy="231974"/>
          </a:xfrm>
          <a:noFill/>
        </p:spPr>
        <p:txBody>
          <a:bodyPr/>
          <a:lstStyle>
            <a:lvl1pPr algn="ctr">
              <a:defRPr sz="1600" b="1">
                <a:solidFill>
                  <a:schemeClr val="tx1"/>
                </a:solidFill>
              </a:defRPr>
            </a:lvl1pPr>
          </a:lstStyle>
          <a:p>
            <a:pPr lvl="0"/>
            <a:r>
              <a:rPr lang="en-GB"/>
              <a:t>Add source here</a:t>
            </a:r>
            <a:endParaRPr lang="en-US"/>
          </a:p>
        </p:txBody>
      </p:sp>
      <p:grpSp>
        <p:nvGrpSpPr>
          <p:cNvPr id="9" name="Group 8">
            <a:extLst>
              <a:ext uri="{FF2B5EF4-FFF2-40B4-BE49-F238E27FC236}">
                <a16:creationId xmlns:a16="http://schemas.microsoft.com/office/drawing/2014/main" id="{1ECF95E6-9947-DCBE-F644-EEA46F9AB3F0}"/>
              </a:ext>
            </a:extLst>
          </p:cNvPr>
          <p:cNvGrpSpPr/>
          <p:nvPr userDrawn="1"/>
        </p:nvGrpSpPr>
        <p:grpSpPr>
          <a:xfrm>
            <a:off x="10863102" y="309052"/>
            <a:ext cx="911847" cy="382707"/>
            <a:chOff x="7459170" y="481236"/>
            <a:chExt cx="2697427" cy="1132124"/>
          </a:xfrm>
        </p:grpSpPr>
        <p:sp>
          <p:nvSpPr>
            <p:cNvPr id="13" name="Freeform 12">
              <a:extLst>
                <a:ext uri="{FF2B5EF4-FFF2-40B4-BE49-F238E27FC236}">
                  <a16:creationId xmlns:a16="http://schemas.microsoft.com/office/drawing/2014/main" id="{35905906-9034-0DB8-791F-88FBCF97643D}"/>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FAF18F96-A66B-FB67-3E32-77D0A1D6A9D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B55D60D-2C67-798C-F613-6CDAE8C0EDF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D8B45D5-977E-2C6F-431B-ADA9106E01E9}"/>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E35942C3-8BC4-AF9E-E7EB-06532B8487B8}"/>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9B3A38A4-397C-C36D-E9A2-C95605F8EB2D}"/>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73BC3B9B-5BAC-3577-165B-7033977AEBC9}"/>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23" name="Slide Number Placeholder 2">
            <a:extLst>
              <a:ext uri="{FF2B5EF4-FFF2-40B4-BE49-F238E27FC236}">
                <a16:creationId xmlns:a16="http://schemas.microsoft.com/office/drawing/2014/main" id="{9EB1D515-98A9-9F0B-506B-5637BC14D048}"/>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9435405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_One column">
    <p:bg>
      <p:bgPr>
        <a:solidFill>
          <a:schemeClr val="bg1"/>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EE7E71CB-3352-01F6-1BA1-3F6AE78572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grpSp>
        <p:nvGrpSpPr>
          <p:cNvPr id="10" name="Group 9">
            <a:extLst>
              <a:ext uri="{FF2B5EF4-FFF2-40B4-BE49-F238E27FC236}">
                <a16:creationId xmlns:a16="http://schemas.microsoft.com/office/drawing/2014/main" id="{E8F18687-3C0A-6566-F0FB-737EFD515C98}"/>
              </a:ext>
            </a:extLst>
          </p:cNvPr>
          <p:cNvGrpSpPr/>
          <p:nvPr userDrawn="1"/>
        </p:nvGrpSpPr>
        <p:grpSpPr>
          <a:xfrm>
            <a:off x="2856054" y="1758296"/>
            <a:ext cx="6478588" cy="3239664"/>
            <a:chOff x="1702229" y="1869309"/>
            <a:chExt cx="7033783" cy="3239664"/>
          </a:xfrm>
          <a:solidFill>
            <a:schemeClr val="bg1"/>
          </a:solidFill>
        </p:grpSpPr>
        <p:sp>
          <p:nvSpPr>
            <p:cNvPr id="6" name="Rectangle 5">
              <a:extLst>
                <a:ext uri="{FF2B5EF4-FFF2-40B4-BE49-F238E27FC236}">
                  <a16:creationId xmlns:a16="http://schemas.microsoft.com/office/drawing/2014/main" id="{4014D7B4-FF6B-987A-BDCD-9757E181F291}"/>
                </a:ext>
              </a:extLst>
            </p:cNvPr>
            <p:cNvSpPr/>
            <p:nvPr userDrawn="1"/>
          </p:nvSpPr>
          <p:spPr>
            <a:xfrm>
              <a:off x="1702229" y="1869309"/>
              <a:ext cx="7033783" cy="3239664"/>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2"/>
                </a:solidFill>
              </a:endParaRPr>
            </a:p>
          </p:txBody>
        </p:sp>
        <p:sp>
          <p:nvSpPr>
            <p:cNvPr id="8" name="Rectangle 7">
              <a:extLst>
                <a:ext uri="{FF2B5EF4-FFF2-40B4-BE49-F238E27FC236}">
                  <a16:creationId xmlns:a16="http://schemas.microsoft.com/office/drawing/2014/main" id="{1BAEB365-1502-5CA8-6731-02A0268DF296}"/>
                </a:ext>
              </a:extLst>
            </p:cNvPr>
            <p:cNvSpPr/>
            <p:nvPr userDrawn="1"/>
          </p:nvSpPr>
          <p:spPr>
            <a:xfrm>
              <a:off x="1782283" y="1929167"/>
              <a:ext cx="6873674" cy="311994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solidFill>
                  <a:schemeClr val="bg2"/>
                </a:solidFill>
              </a:endParaRPr>
            </a:p>
          </p:txBody>
        </p:sp>
      </p:grpSp>
      <p:grpSp>
        <p:nvGrpSpPr>
          <p:cNvPr id="19" name="Group 18">
            <a:extLst>
              <a:ext uri="{FF2B5EF4-FFF2-40B4-BE49-F238E27FC236}">
                <a16:creationId xmlns:a16="http://schemas.microsoft.com/office/drawing/2014/main" id="{11CF5A0D-6D73-8EF1-67D9-C6BF18DDD270}"/>
              </a:ext>
            </a:extLst>
          </p:cNvPr>
          <p:cNvGrpSpPr/>
          <p:nvPr userDrawn="1"/>
        </p:nvGrpSpPr>
        <p:grpSpPr>
          <a:xfrm>
            <a:off x="5544152" y="1149038"/>
            <a:ext cx="1181758" cy="936635"/>
            <a:chOff x="3089907" y="1397515"/>
            <a:chExt cx="1181758" cy="936635"/>
          </a:xfrm>
          <a:solidFill>
            <a:schemeClr val="accent1"/>
          </a:solidFill>
        </p:grpSpPr>
        <p:sp>
          <p:nvSpPr>
            <p:cNvPr id="11" name="Rectangle 10">
              <a:extLst>
                <a:ext uri="{FF2B5EF4-FFF2-40B4-BE49-F238E27FC236}">
                  <a16:creationId xmlns:a16="http://schemas.microsoft.com/office/drawing/2014/main" id="{FB40DCD4-719A-EB87-605F-F634EF87BD4B}"/>
                </a:ext>
              </a:extLst>
            </p:cNvPr>
            <p:cNvSpPr/>
            <p:nvPr userDrawn="1"/>
          </p:nvSpPr>
          <p:spPr>
            <a:xfrm>
              <a:off x="3089907" y="1405421"/>
              <a:ext cx="1181758" cy="92872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4" name="Graphic 8">
              <a:extLst>
                <a:ext uri="{FF2B5EF4-FFF2-40B4-BE49-F238E27FC236}">
                  <a16:creationId xmlns:a16="http://schemas.microsoft.com/office/drawing/2014/main" id="{AC7A99ED-3949-851F-3401-622C76E0AD8D}"/>
                </a:ext>
              </a:extLst>
            </p:cNvPr>
            <p:cNvSpPr/>
            <p:nvPr userDrawn="1"/>
          </p:nvSpPr>
          <p:spPr>
            <a:xfrm>
              <a:off x="3271019" y="1397515"/>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2"/>
            </a:solidFill>
            <a:ln w="9525" cap="flat">
              <a:noFill/>
              <a:prstDash val="solid"/>
              <a:miter/>
            </a:ln>
          </p:spPr>
          <p:txBody>
            <a:bodyPr rtlCol="0" anchor="ctr"/>
            <a:lstStyle/>
            <a:p>
              <a:endParaRPr lang="en-GB">
                <a:solidFill>
                  <a:schemeClr val="bg1"/>
                </a:solidFill>
              </a:endParaRPr>
            </a:p>
          </p:txBody>
        </p:sp>
      </p:grpSp>
      <p:grpSp>
        <p:nvGrpSpPr>
          <p:cNvPr id="20" name="Group 19">
            <a:extLst>
              <a:ext uri="{FF2B5EF4-FFF2-40B4-BE49-F238E27FC236}">
                <a16:creationId xmlns:a16="http://schemas.microsoft.com/office/drawing/2014/main" id="{0444DD8C-C53D-5FDD-FD2A-351E6E818DDF}"/>
              </a:ext>
            </a:extLst>
          </p:cNvPr>
          <p:cNvGrpSpPr/>
          <p:nvPr userDrawn="1"/>
        </p:nvGrpSpPr>
        <p:grpSpPr>
          <a:xfrm>
            <a:off x="5544152" y="4457252"/>
            <a:ext cx="1181758" cy="1142060"/>
            <a:chOff x="7936099" y="4562975"/>
            <a:chExt cx="1181758" cy="1142060"/>
          </a:xfrm>
          <a:solidFill>
            <a:schemeClr val="accent1"/>
          </a:solidFill>
        </p:grpSpPr>
        <p:sp>
          <p:nvSpPr>
            <p:cNvPr id="12" name="Rectangle 11">
              <a:extLst>
                <a:ext uri="{FF2B5EF4-FFF2-40B4-BE49-F238E27FC236}">
                  <a16:creationId xmlns:a16="http://schemas.microsoft.com/office/drawing/2014/main" id="{026A5C5C-7C72-998A-0CAC-84F012E7B078}"/>
                </a:ext>
              </a:extLst>
            </p:cNvPr>
            <p:cNvSpPr/>
            <p:nvPr userDrawn="1"/>
          </p:nvSpPr>
          <p:spPr>
            <a:xfrm>
              <a:off x="7936099" y="4562975"/>
              <a:ext cx="1181758" cy="92872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US" sz="1400"/>
            </a:p>
          </p:txBody>
        </p:sp>
        <p:sp>
          <p:nvSpPr>
            <p:cNvPr id="14" name="Graphic 8">
              <a:extLst>
                <a:ext uri="{FF2B5EF4-FFF2-40B4-BE49-F238E27FC236}">
                  <a16:creationId xmlns:a16="http://schemas.microsoft.com/office/drawing/2014/main" id="{313AF623-6560-2F97-F3BA-25507D89A724}"/>
                </a:ext>
              </a:extLst>
            </p:cNvPr>
            <p:cNvSpPr/>
            <p:nvPr userDrawn="1"/>
          </p:nvSpPr>
          <p:spPr>
            <a:xfrm rot="10800000">
              <a:off x="8094149" y="5026733"/>
              <a:ext cx="819533" cy="678302"/>
            </a:xfrm>
            <a:custGeom>
              <a:avLst/>
              <a:gdLst>
                <a:gd name="connsiteX0" fmla="*/ 1283970 w 3452717"/>
                <a:gd name="connsiteY0" fmla="*/ 1802892 h 3193351"/>
                <a:gd name="connsiteX1" fmla="*/ 1283970 w 3452717"/>
                <a:gd name="connsiteY1" fmla="*/ 3193352 h 3193351"/>
                <a:gd name="connsiteX2" fmla="*/ 0 w 3452717"/>
                <a:gd name="connsiteY2" fmla="*/ 3193352 h 3193351"/>
                <a:gd name="connsiteX3" fmla="*/ 0 w 3452717"/>
                <a:gd name="connsiteY3" fmla="*/ 2095595 h 3193351"/>
                <a:gd name="connsiteX4" fmla="*/ 212884 w 3452717"/>
                <a:gd name="connsiteY4" fmla="*/ 804958 h 3193351"/>
                <a:gd name="connsiteX5" fmla="*/ 1097756 w 3452717"/>
                <a:gd name="connsiteY5" fmla="*/ 0 h 3193351"/>
                <a:gd name="connsiteX6" fmla="*/ 1390460 w 3452717"/>
                <a:gd name="connsiteY6" fmla="*/ 465677 h 3193351"/>
                <a:gd name="connsiteX7" fmla="*/ 851630 w 3452717"/>
                <a:gd name="connsiteY7" fmla="*/ 921353 h 3193351"/>
                <a:gd name="connsiteX8" fmla="*/ 658654 w 3452717"/>
                <a:gd name="connsiteY8" fmla="*/ 1802892 h 3193351"/>
                <a:gd name="connsiteX9" fmla="*/ 1283970 w 3452717"/>
                <a:gd name="connsiteY9" fmla="*/ 1802892 h 3193351"/>
                <a:gd name="connsiteX10" fmla="*/ 3346323 w 3452717"/>
                <a:gd name="connsiteY10" fmla="*/ 1802892 h 3193351"/>
                <a:gd name="connsiteX11" fmla="*/ 3346323 w 3452717"/>
                <a:gd name="connsiteY11" fmla="*/ 3193352 h 3193351"/>
                <a:gd name="connsiteX12" fmla="*/ 2062353 w 3452717"/>
                <a:gd name="connsiteY12" fmla="*/ 3193352 h 3193351"/>
                <a:gd name="connsiteX13" fmla="*/ 2062353 w 3452717"/>
                <a:gd name="connsiteY13" fmla="*/ 2095595 h 3193351"/>
                <a:gd name="connsiteX14" fmla="*/ 2275237 w 3452717"/>
                <a:gd name="connsiteY14" fmla="*/ 804958 h 3193351"/>
                <a:gd name="connsiteX15" fmla="*/ 3160014 w 3452717"/>
                <a:gd name="connsiteY15" fmla="*/ 0 h 3193351"/>
                <a:gd name="connsiteX16" fmla="*/ 3452717 w 3452717"/>
                <a:gd name="connsiteY16" fmla="*/ 465677 h 3193351"/>
                <a:gd name="connsiteX17" fmla="*/ 2913888 w 3452717"/>
                <a:gd name="connsiteY17" fmla="*/ 921353 h 3193351"/>
                <a:gd name="connsiteX18" fmla="*/ 2720912 w 3452717"/>
                <a:gd name="connsiteY18" fmla="*/ 1802892 h 3193351"/>
                <a:gd name="connsiteX19" fmla="*/ 3346228 w 3452717"/>
                <a:gd name="connsiteY19" fmla="*/ 1802892 h 3193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2717" h="3193351">
                  <a:moveTo>
                    <a:pt x="1283970" y="1802892"/>
                  </a:moveTo>
                  <a:lnTo>
                    <a:pt x="1283970" y="3193352"/>
                  </a:lnTo>
                  <a:lnTo>
                    <a:pt x="0" y="3193352"/>
                  </a:lnTo>
                  <a:lnTo>
                    <a:pt x="0" y="2095595"/>
                  </a:lnTo>
                  <a:cubicBezTo>
                    <a:pt x="0" y="1501235"/>
                    <a:pt x="70961" y="1071086"/>
                    <a:pt x="212884" y="804958"/>
                  </a:cubicBezTo>
                  <a:cubicBezTo>
                    <a:pt x="399193" y="450151"/>
                    <a:pt x="694087" y="181928"/>
                    <a:pt x="1097756" y="0"/>
                  </a:cubicBezTo>
                  <a:lnTo>
                    <a:pt x="1390460" y="465677"/>
                  </a:lnTo>
                  <a:cubicBezTo>
                    <a:pt x="1146524" y="567785"/>
                    <a:pt x="966883" y="719614"/>
                    <a:pt x="851630" y="921353"/>
                  </a:cubicBezTo>
                  <a:cubicBezTo>
                    <a:pt x="736283" y="1123283"/>
                    <a:pt x="671989" y="1416939"/>
                    <a:pt x="658654" y="1802892"/>
                  </a:cubicBezTo>
                  <a:lnTo>
                    <a:pt x="1283970" y="1802892"/>
                  </a:lnTo>
                  <a:close/>
                  <a:moveTo>
                    <a:pt x="3346323" y="1802892"/>
                  </a:moveTo>
                  <a:lnTo>
                    <a:pt x="3346323" y="3193352"/>
                  </a:lnTo>
                  <a:lnTo>
                    <a:pt x="2062353" y="3193352"/>
                  </a:lnTo>
                  <a:lnTo>
                    <a:pt x="2062353" y="2095595"/>
                  </a:lnTo>
                  <a:cubicBezTo>
                    <a:pt x="2062353" y="1501235"/>
                    <a:pt x="2133314" y="1071086"/>
                    <a:pt x="2275237" y="804958"/>
                  </a:cubicBezTo>
                  <a:cubicBezTo>
                    <a:pt x="2461546" y="450151"/>
                    <a:pt x="2756440" y="181928"/>
                    <a:pt x="3160014" y="0"/>
                  </a:cubicBezTo>
                  <a:lnTo>
                    <a:pt x="3452717" y="465677"/>
                  </a:lnTo>
                  <a:cubicBezTo>
                    <a:pt x="3208782" y="567785"/>
                    <a:pt x="3029141" y="719614"/>
                    <a:pt x="2913888" y="921353"/>
                  </a:cubicBezTo>
                  <a:cubicBezTo>
                    <a:pt x="2798540" y="1123283"/>
                    <a:pt x="2734247" y="1416939"/>
                    <a:pt x="2720912" y="1802892"/>
                  </a:cubicBezTo>
                  <a:lnTo>
                    <a:pt x="3346228" y="1802892"/>
                  </a:lnTo>
                  <a:close/>
                </a:path>
              </a:pathLst>
            </a:custGeom>
            <a:solidFill>
              <a:schemeClr val="bg2"/>
            </a:solidFill>
            <a:ln w="9525" cap="flat">
              <a:noFill/>
              <a:prstDash val="solid"/>
              <a:miter/>
            </a:ln>
          </p:spPr>
          <p:txBody>
            <a:bodyPr rtlCol="0" anchor="ctr"/>
            <a:lstStyle/>
            <a:p>
              <a:endParaRPr lang="en-GB">
                <a:solidFill>
                  <a:schemeClr val="bg1"/>
                </a:solidFill>
              </a:endParaRPr>
            </a:p>
          </p:txBody>
        </p:sp>
      </p:grpSp>
      <p:sp>
        <p:nvSpPr>
          <p:cNvPr id="3" name="Title 1">
            <a:extLst>
              <a:ext uri="{FF2B5EF4-FFF2-40B4-BE49-F238E27FC236}">
                <a16:creationId xmlns:a16="http://schemas.microsoft.com/office/drawing/2014/main" id="{123DB5C7-C923-CE67-48BA-57CD405D1459}"/>
              </a:ext>
            </a:extLst>
          </p:cNvPr>
          <p:cNvSpPr>
            <a:spLocks noGrp="1"/>
          </p:cNvSpPr>
          <p:nvPr>
            <p:ph type="title" hasCustomPrompt="1"/>
          </p:nvPr>
        </p:nvSpPr>
        <p:spPr>
          <a:xfrm>
            <a:off x="3271020" y="2163421"/>
            <a:ext cx="5704308" cy="2161204"/>
          </a:xfrm>
          <a:noFill/>
        </p:spPr>
        <p:txBody>
          <a:bodyPr vert="horz" wrap="square" lIns="0" tIns="0" rIns="0" bIns="0" rtlCol="0" anchor="t" anchorCtr="0">
            <a:noAutofit/>
          </a:bodyPr>
          <a:lstStyle>
            <a:lvl1pPr algn="ctr">
              <a:defRPr lang="en-GB" sz="2800" b="0" cap="none">
                <a:solidFill>
                  <a:schemeClr val="accent4"/>
                </a:solidFill>
              </a:defRPr>
            </a:lvl1pPr>
          </a:lstStyle>
          <a:p>
            <a:pPr lvl="0">
              <a:lnSpc>
                <a:spcPct val="80000"/>
              </a:lnSpc>
              <a:spcBef>
                <a:spcPts val="400"/>
              </a:spcBef>
              <a:spcAft>
                <a:spcPts val="200"/>
              </a:spcAft>
            </a:pPr>
            <a:r>
              <a:rPr lang="en-US"/>
              <a:t>Slide for long quotes</a:t>
            </a:r>
            <a:endParaRPr lang="en-GB"/>
          </a:p>
        </p:txBody>
      </p:sp>
      <p:sp>
        <p:nvSpPr>
          <p:cNvPr id="7" name="Text Placeholder 8">
            <a:extLst>
              <a:ext uri="{FF2B5EF4-FFF2-40B4-BE49-F238E27FC236}">
                <a16:creationId xmlns:a16="http://schemas.microsoft.com/office/drawing/2014/main" id="{599015B4-07BB-D48A-6023-F0F8E94C0C26}"/>
              </a:ext>
            </a:extLst>
          </p:cNvPr>
          <p:cNvSpPr>
            <a:spLocks noGrp="1"/>
          </p:cNvSpPr>
          <p:nvPr>
            <p:ph type="body" sz="quarter" idx="13" hasCustomPrompt="1"/>
          </p:nvPr>
        </p:nvSpPr>
        <p:spPr>
          <a:xfrm>
            <a:off x="3271020" y="4431804"/>
            <a:ext cx="5704308" cy="231974"/>
          </a:xfrm>
          <a:noFill/>
        </p:spPr>
        <p:txBody>
          <a:bodyPr/>
          <a:lstStyle>
            <a:lvl1pPr algn="ctr">
              <a:defRPr sz="1600" b="1">
                <a:solidFill>
                  <a:schemeClr val="tx1"/>
                </a:solidFill>
              </a:defRPr>
            </a:lvl1pPr>
          </a:lstStyle>
          <a:p>
            <a:pPr lvl="0"/>
            <a:r>
              <a:rPr lang="en-GB"/>
              <a:t>Add source here</a:t>
            </a:r>
            <a:endParaRPr lang="en-US"/>
          </a:p>
        </p:txBody>
      </p:sp>
      <p:grpSp>
        <p:nvGrpSpPr>
          <p:cNvPr id="9" name="Group 8">
            <a:extLst>
              <a:ext uri="{FF2B5EF4-FFF2-40B4-BE49-F238E27FC236}">
                <a16:creationId xmlns:a16="http://schemas.microsoft.com/office/drawing/2014/main" id="{1ECF95E6-9947-DCBE-F644-EEA46F9AB3F0}"/>
              </a:ext>
            </a:extLst>
          </p:cNvPr>
          <p:cNvGrpSpPr/>
          <p:nvPr userDrawn="1"/>
        </p:nvGrpSpPr>
        <p:grpSpPr>
          <a:xfrm>
            <a:off x="10863102" y="309052"/>
            <a:ext cx="911847" cy="382707"/>
            <a:chOff x="7459170" y="481236"/>
            <a:chExt cx="2697427" cy="1132124"/>
          </a:xfrm>
        </p:grpSpPr>
        <p:sp>
          <p:nvSpPr>
            <p:cNvPr id="13" name="Freeform 12">
              <a:extLst>
                <a:ext uri="{FF2B5EF4-FFF2-40B4-BE49-F238E27FC236}">
                  <a16:creationId xmlns:a16="http://schemas.microsoft.com/office/drawing/2014/main" id="{35905906-9034-0DB8-791F-88FBCF97643D}"/>
                </a:ext>
              </a:extLst>
            </p:cNvPr>
            <p:cNvSpPr/>
            <p:nvPr/>
          </p:nvSpPr>
          <p:spPr>
            <a:xfrm>
              <a:off x="8457181" y="481236"/>
              <a:ext cx="1699321" cy="282936"/>
            </a:xfrm>
            <a:custGeom>
              <a:avLst/>
              <a:gdLst>
                <a:gd name="connsiteX0" fmla="*/ 0 w 1699321"/>
                <a:gd name="connsiteY0" fmla="*/ 0 h 282936"/>
                <a:gd name="connsiteX1" fmla="*/ 1699322 w 1699321"/>
                <a:gd name="connsiteY1" fmla="*/ 0 h 282936"/>
                <a:gd name="connsiteX2" fmla="*/ 1699322 w 1699321"/>
                <a:gd name="connsiteY2" fmla="*/ 282936 h 282936"/>
                <a:gd name="connsiteX3" fmla="*/ 0 w 1699321"/>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1699321" h="282936">
                  <a:moveTo>
                    <a:pt x="0" y="0"/>
                  </a:moveTo>
                  <a:lnTo>
                    <a:pt x="1699322" y="0"/>
                  </a:lnTo>
                  <a:lnTo>
                    <a:pt x="1699322" y="282936"/>
                  </a:lnTo>
                  <a:lnTo>
                    <a:pt x="0" y="282936"/>
                  </a:lnTo>
                  <a:close/>
                </a:path>
              </a:pathLst>
            </a:custGeom>
            <a:solidFill>
              <a:schemeClr val="accent1"/>
            </a:solidFill>
            <a:ln w="9497"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FAF18F96-A66B-FB67-3E32-77D0A1D6A9DD}"/>
                </a:ext>
              </a:extLst>
            </p:cNvPr>
            <p:cNvSpPr/>
            <p:nvPr/>
          </p:nvSpPr>
          <p:spPr>
            <a:xfrm>
              <a:off x="7459170" y="481236"/>
              <a:ext cx="215817" cy="282936"/>
            </a:xfrm>
            <a:custGeom>
              <a:avLst/>
              <a:gdLst>
                <a:gd name="connsiteX0" fmla="*/ 0 w 215817"/>
                <a:gd name="connsiteY0" fmla="*/ 0 h 282936"/>
                <a:gd name="connsiteX1" fmla="*/ 215817 w 215817"/>
                <a:gd name="connsiteY1" fmla="*/ 0 h 282936"/>
                <a:gd name="connsiteX2" fmla="*/ 215817 w 215817"/>
                <a:gd name="connsiteY2" fmla="*/ 282936 h 282936"/>
                <a:gd name="connsiteX3" fmla="*/ 0 w 21581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215817" h="282936">
                  <a:moveTo>
                    <a:pt x="0" y="0"/>
                  </a:moveTo>
                  <a:lnTo>
                    <a:pt x="215817" y="0"/>
                  </a:lnTo>
                  <a:lnTo>
                    <a:pt x="215817" y="282936"/>
                  </a:lnTo>
                  <a:lnTo>
                    <a:pt x="0" y="282936"/>
                  </a:lnTo>
                  <a:close/>
                </a:path>
              </a:pathLst>
            </a:custGeom>
            <a:solidFill>
              <a:schemeClr val="bg2"/>
            </a:solidFill>
            <a:ln w="9497"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B55D60D-2C67-798C-F613-6CDAE8C0EDF5}"/>
                </a:ext>
              </a:extLst>
            </p:cNvPr>
            <p:cNvSpPr/>
            <p:nvPr/>
          </p:nvSpPr>
          <p:spPr>
            <a:xfrm>
              <a:off x="7796408" y="481236"/>
              <a:ext cx="539447" cy="282936"/>
            </a:xfrm>
            <a:custGeom>
              <a:avLst/>
              <a:gdLst>
                <a:gd name="connsiteX0" fmla="*/ 0 w 539447"/>
                <a:gd name="connsiteY0" fmla="*/ 0 h 282936"/>
                <a:gd name="connsiteX1" fmla="*/ 539448 w 539447"/>
                <a:gd name="connsiteY1" fmla="*/ 0 h 282936"/>
                <a:gd name="connsiteX2" fmla="*/ 539448 w 539447"/>
                <a:gd name="connsiteY2" fmla="*/ 282936 h 282936"/>
                <a:gd name="connsiteX3" fmla="*/ 0 w 539447"/>
                <a:gd name="connsiteY3" fmla="*/ 282936 h 282936"/>
              </a:gdLst>
              <a:ahLst/>
              <a:cxnLst>
                <a:cxn ang="0">
                  <a:pos x="connsiteX0" y="connsiteY0"/>
                </a:cxn>
                <a:cxn ang="0">
                  <a:pos x="connsiteX1" y="connsiteY1"/>
                </a:cxn>
                <a:cxn ang="0">
                  <a:pos x="connsiteX2" y="connsiteY2"/>
                </a:cxn>
                <a:cxn ang="0">
                  <a:pos x="connsiteX3" y="connsiteY3"/>
                </a:cxn>
              </a:cxnLst>
              <a:rect l="l" t="t" r="r" b="b"/>
              <a:pathLst>
                <a:path w="539447" h="282936">
                  <a:moveTo>
                    <a:pt x="0" y="0"/>
                  </a:moveTo>
                  <a:lnTo>
                    <a:pt x="539448" y="0"/>
                  </a:lnTo>
                  <a:lnTo>
                    <a:pt x="539448" y="282936"/>
                  </a:lnTo>
                  <a:lnTo>
                    <a:pt x="0" y="282936"/>
                  </a:lnTo>
                  <a:close/>
                </a:path>
              </a:pathLst>
            </a:custGeom>
            <a:solidFill>
              <a:schemeClr val="accent2"/>
            </a:solidFill>
            <a:ln w="9497"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D8B45D5-977E-2C6F-431B-ADA9106E01E9}"/>
                </a:ext>
              </a:extLst>
            </p:cNvPr>
            <p:cNvSpPr/>
            <p:nvPr/>
          </p:nvSpPr>
          <p:spPr>
            <a:xfrm>
              <a:off x="8457181" y="989494"/>
              <a:ext cx="488728" cy="614549"/>
            </a:xfrm>
            <a:custGeom>
              <a:avLst/>
              <a:gdLst>
                <a:gd name="connsiteX0" fmla="*/ 467318 w 488728"/>
                <a:gd name="connsiteY0" fmla="*/ 197941 h 614549"/>
                <a:gd name="connsiteX1" fmla="*/ 401850 w 488728"/>
                <a:gd name="connsiteY1" fmla="*/ 43353 h 614549"/>
                <a:gd name="connsiteX2" fmla="*/ 230757 w 488728"/>
                <a:gd name="connsiteY2" fmla="*/ 0 h 614549"/>
                <a:gd name="connsiteX3" fmla="*/ 0 w 488728"/>
                <a:gd name="connsiteY3" fmla="*/ 0 h 614549"/>
                <a:gd name="connsiteX4" fmla="*/ 0 w 488728"/>
                <a:gd name="connsiteY4" fmla="*/ 614549 h 614549"/>
                <a:gd name="connsiteX5" fmla="*/ 125132 w 488728"/>
                <a:gd name="connsiteY5" fmla="*/ 614549 h 614549"/>
                <a:gd name="connsiteX6" fmla="*/ 125132 w 488728"/>
                <a:gd name="connsiteY6" fmla="*/ 110665 h 614549"/>
                <a:gd name="connsiteX7" fmla="*/ 235324 w 488728"/>
                <a:gd name="connsiteY7" fmla="*/ 110665 h 614549"/>
                <a:gd name="connsiteX8" fmla="*/ 304028 w 488728"/>
                <a:gd name="connsiteY8" fmla="*/ 123594 h 614549"/>
                <a:gd name="connsiteX9" fmla="*/ 339046 w 488728"/>
                <a:gd name="connsiteY9" fmla="*/ 197941 h 614549"/>
                <a:gd name="connsiteX10" fmla="*/ 247695 w 488728"/>
                <a:gd name="connsiteY10" fmla="*/ 284647 h 614549"/>
                <a:gd name="connsiteX11" fmla="*/ 164337 w 488728"/>
                <a:gd name="connsiteY11" fmla="*/ 284647 h 614549"/>
                <a:gd name="connsiteX12" fmla="*/ 164337 w 488728"/>
                <a:gd name="connsiteY12" fmla="*/ 395882 h 614549"/>
                <a:gd name="connsiteX13" fmla="*/ 214009 w 488728"/>
                <a:gd name="connsiteY13" fmla="*/ 395882 h 614549"/>
                <a:gd name="connsiteX14" fmla="*/ 344184 w 488728"/>
                <a:gd name="connsiteY14" fmla="*/ 614549 h 614549"/>
                <a:gd name="connsiteX15" fmla="*/ 488729 w 488728"/>
                <a:gd name="connsiteY15" fmla="*/ 614549 h 614549"/>
                <a:gd name="connsiteX16" fmla="*/ 344184 w 488728"/>
                <a:gd name="connsiteY16" fmla="*/ 375252 h 614549"/>
                <a:gd name="connsiteX17" fmla="*/ 467318 w 488728"/>
                <a:gd name="connsiteY17" fmla="*/ 197941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8728" h="614549">
                  <a:moveTo>
                    <a:pt x="467318" y="197941"/>
                  </a:moveTo>
                  <a:cubicBezTo>
                    <a:pt x="467318" y="131295"/>
                    <a:pt x="444671" y="77674"/>
                    <a:pt x="401850" y="43353"/>
                  </a:cubicBezTo>
                  <a:cubicBezTo>
                    <a:pt x="357792" y="8366"/>
                    <a:pt x="306597" y="0"/>
                    <a:pt x="230757" y="0"/>
                  </a:cubicBezTo>
                  <a:lnTo>
                    <a:pt x="0" y="0"/>
                  </a:lnTo>
                  <a:lnTo>
                    <a:pt x="0" y="614549"/>
                  </a:lnTo>
                  <a:lnTo>
                    <a:pt x="125132" y="614549"/>
                  </a:lnTo>
                  <a:lnTo>
                    <a:pt x="125132" y="110665"/>
                  </a:lnTo>
                  <a:lnTo>
                    <a:pt x="235324" y="110665"/>
                  </a:lnTo>
                  <a:cubicBezTo>
                    <a:pt x="266441" y="110665"/>
                    <a:pt x="289088" y="114562"/>
                    <a:pt x="304028" y="123594"/>
                  </a:cubicBezTo>
                  <a:cubicBezTo>
                    <a:pt x="326009" y="136524"/>
                    <a:pt x="339046" y="160483"/>
                    <a:pt x="339046" y="197941"/>
                  </a:cubicBezTo>
                  <a:cubicBezTo>
                    <a:pt x="339046" y="262020"/>
                    <a:pt x="299556" y="284647"/>
                    <a:pt x="247695" y="284647"/>
                  </a:cubicBezTo>
                  <a:lnTo>
                    <a:pt x="164337" y="284647"/>
                  </a:lnTo>
                  <a:lnTo>
                    <a:pt x="164337" y="395882"/>
                  </a:lnTo>
                  <a:lnTo>
                    <a:pt x="214009" y="395882"/>
                  </a:lnTo>
                  <a:lnTo>
                    <a:pt x="344184" y="614549"/>
                  </a:lnTo>
                  <a:lnTo>
                    <a:pt x="488729" y="614549"/>
                  </a:lnTo>
                  <a:lnTo>
                    <a:pt x="344184" y="375252"/>
                  </a:lnTo>
                  <a:cubicBezTo>
                    <a:pt x="428494" y="350628"/>
                    <a:pt x="467318" y="280749"/>
                    <a:pt x="467318" y="197941"/>
                  </a:cubicBezTo>
                  <a:close/>
                </a:path>
              </a:pathLst>
            </a:custGeom>
            <a:solidFill>
              <a:schemeClr val="accent4"/>
            </a:solidFill>
            <a:ln w="9497"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E35942C3-8BC4-AF9E-E7EB-06532B8487B8}"/>
                </a:ext>
              </a:extLst>
            </p:cNvPr>
            <p:cNvSpPr/>
            <p:nvPr/>
          </p:nvSpPr>
          <p:spPr>
            <a:xfrm>
              <a:off x="8982831" y="979987"/>
              <a:ext cx="458373" cy="633373"/>
            </a:xfrm>
            <a:custGeom>
              <a:avLst/>
              <a:gdLst>
                <a:gd name="connsiteX0" fmla="*/ 320871 w 458373"/>
                <a:gd name="connsiteY0" fmla="*/ 276091 h 633373"/>
                <a:gd name="connsiteX1" fmla="*/ 132269 w 458373"/>
                <a:gd name="connsiteY1" fmla="*/ 174553 h 633373"/>
                <a:gd name="connsiteX2" fmla="*/ 228187 w 458373"/>
                <a:gd name="connsiteY2" fmla="*/ 111235 h 633373"/>
                <a:gd name="connsiteX3" fmla="*/ 415457 w 458373"/>
                <a:gd name="connsiteY3" fmla="*/ 138426 h 633373"/>
                <a:gd name="connsiteX4" fmla="*/ 415457 w 458373"/>
                <a:gd name="connsiteY4" fmla="*/ 27191 h 633373"/>
                <a:gd name="connsiteX5" fmla="*/ 224952 w 458373"/>
                <a:gd name="connsiteY5" fmla="*/ 0 h 633373"/>
                <a:gd name="connsiteX6" fmla="*/ 0 w 458373"/>
                <a:gd name="connsiteY6" fmla="*/ 172081 h 633373"/>
                <a:gd name="connsiteX7" fmla="*/ 144544 w 458373"/>
                <a:gd name="connsiteY7" fmla="*/ 351864 h 633373"/>
                <a:gd name="connsiteX8" fmla="*/ 326676 w 458373"/>
                <a:gd name="connsiteY8" fmla="*/ 452831 h 633373"/>
                <a:gd name="connsiteX9" fmla="*/ 209441 w 458373"/>
                <a:gd name="connsiteY9" fmla="*/ 522709 h 633373"/>
                <a:gd name="connsiteX10" fmla="*/ 13703 w 458373"/>
                <a:gd name="connsiteY10" fmla="*/ 494187 h 633373"/>
                <a:gd name="connsiteX11" fmla="*/ 13703 w 458373"/>
                <a:gd name="connsiteY11" fmla="*/ 606088 h 633373"/>
                <a:gd name="connsiteX12" fmla="*/ 215912 w 458373"/>
                <a:gd name="connsiteY12" fmla="*/ 633374 h 633373"/>
                <a:gd name="connsiteX13" fmla="*/ 458373 w 458373"/>
                <a:gd name="connsiteY13" fmla="*/ 443229 h 633373"/>
                <a:gd name="connsiteX14" fmla="*/ 320966 w 458373"/>
                <a:gd name="connsiteY14" fmla="*/ 276281 h 63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373" h="633373">
                  <a:moveTo>
                    <a:pt x="320871" y="276091"/>
                  </a:moveTo>
                  <a:cubicBezTo>
                    <a:pt x="232089" y="245668"/>
                    <a:pt x="132269" y="241770"/>
                    <a:pt x="132269" y="174553"/>
                  </a:cubicBezTo>
                  <a:cubicBezTo>
                    <a:pt x="132269" y="131295"/>
                    <a:pt x="171854" y="111235"/>
                    <a:pt x="228187" y="111235"/>
                  </a:cubicBezTo>
                  <a:cubicBezTo>
                    <a:pt x="284521" y="111235"/>
                    <a:pt x="332575" y="116369"/>
                    <a:pt x="415457" y="138426"/>
                  </a:cubicBezTo>
                  <a:lnTo>
                    <a:pt x="415457" y="27191"/>
                  </a:lnTo>
                  <a:cubicBezTo>
                    <a:pt x="344184" y="7130"/>
                    <a:pt x="292324" y="0"/>
                    <a:pt x="224952" y="0"/>
                  </a:cubicBezTo>
                  <a:cubicBezTo>
                    <a:pt x="103056" y="0"/>
                    <a:pt x="0" y="48487"/>
                    <a:pt x="0" y="172081"/>
                  </a:cubicBezTo>
                  <a:cubicBezTo>
                    <a:pt x="0" y="269721"/>
                    <a:pt x="48530" y="318874"/>
                    <a:pt x="144544" y="351864"/>
                  </a:cubicBezTo>
                  <a:cubicBezTo>
                    <a:pt x="230091" y="381051"/>
                    <a:pt x="326676" y="386851"/>
                    <a:pt x="326676" y="452831"/>
                  </a:cubicBezTo>
                  <a:cubicBezTo>
                    <a:pt x="326676" y="502079"/>
                    <a:pt x="278716" y="522709"/>
                    <a:pt x="209441" y="522709"/>
                  </a:cubicBezTo>
                  <a:cubicBezTo>
                    <a:pt x="140167" y="522709"/>
                    <a:pt x="99915" y="517480"/>
                    <a:pt x="13703" y="494187"/>
                  </a:cubicBezTo>
                  <a:lnTo>
                    <a:pt x="13703" y="606088"/>
                  </a:lnTo>
                  <a:cubicBezTo>
                    <a:pt x="85642" y="627479"/>
                    <a:pt x="145876" y="633374"/>
                    <a:pt x="215912" y="633374"/>
                  </a:cubicBezTo>
                  <a:cubicBezTo>
                    <a:pt x="368830" y="633374"/>
                    <a:pt x="458373" y="566728"/>
                    <a:pt x="458373" y="443229"/>
                  </a:cubicBezTo>
                  <a:cubicBezTo>
                    <a:pt x="458373" y="345494"/>
                    <a:pt x="394237" y="301570"/>
                    <a:pt x="320966" y="276281"/>
                  </a:cubicBezTo>
                  <a:close/>
                </a:path>
              </a:pathLst>
            </a:custGeom>
            <a:solidFill>
              <a:schemeClr val="accent4"/>
            </a:solidFill>
            <a:ln w="9497"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9B3A38A4-397C-C36D-E9A2-C95605F8EB2D}"/>
                </a:ext>
              </a:extLst>
            </p:cNvPr>
            <p:cNvSpPr/>
            <p:nvPr/>
          </p:nvSpPr>
          <p:spPr>
            <a:xfrm>
              <a:off x="9773589" y="989494"/>
              <a:ext cx="383008" cy="614549"/>
            </a:xfrm>
            <a:custGeom>
              <a:avLst/>
              <a:gdLst>
                <a:gd name="connsiteX0" fmla="*/ 219623 w 383008"/>
                <a:gd name="connsiteY0" fmla="*/ 0 h 614549"/>
                <a:gd name="connsiteX1" fmla="*/ 0 w 383008"/>
                <a:gd name="connsiteY1" fmla="*/ 614549 h 614549"/>
                <a:gd name="connsiteX2" fmla="*/ 119232 w 383008"/>
                <a:gd name="connsiteY2" fmla="*/ 614549 h 614549"/>
                <a:gd name="connsiteX3" fmla="*/ 258543 w 383008"/>
                <a:gd name="connsiteY3" fmla="*/ 223801 h 614549"/>
                <a:gd name="connsiteX4" fmla="*/ 260446 w 383008"/>
                <a:gd name="connsiteY4" fmla="*/ 223801 h 614549"/>
                <a:gd name="connsiteX5" fmla="*/ 260446 w 383008"/>
                <a:gd name="connsiteY5" fmla="*/ 614549 h 614549"/>
                <a:gd name="connsiteX6" fmla="*/ 383009 w 383008"/>
                <a:gd name="connsiteY6" fmla="*/ 614549 h 614549"/>
                <a:gd name="connsiteX7" fmla="*/ 383009 w 383008"/>
                <a:gd name="connsiteY7" fmla="*/ 0 h 614549"/>
                <a:gd name="connsiteX8" fmla="*/ 219623 w 383008"/>
                <a:gd name="connsiteY8" fmla="*/ 0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3008" h="614549">
                  <a:moveTo>
                    <a:pt x="219623" y="0"/>
                  </a:moveTo>
                  <a:lnTo>
                    <a:pt x="0" y="614549"/>
                  </a:lnTo>
                  <a:lnTo>
                    <a:pt x="119232" y="614549"/>
                  </a:lnTo>
                  <a:lnTo>
                    <a:pt x="258543" y="223801"/>
                  </a:lnTo>
                  <a:lnTo>
                    <a:pt x="260446" y="223801"/>
                  </a:lnTo>
                  <a:lnTo>
                    <a:pt x="260446" y="614549"/>
                  </a:lnTo>
                  <a:lnTo>
                    <a:pt x="383009" y="614549"/>
                  </a:lnTo>
                  <a:lnTo>
                    <a:pt x="383009" y="0"/>
                  </a:lnTo>
                  <a:lnTo>
                    <a:pt x="219623" y="0"/>
                  </a:lnTo>
                  <a:close/>
                </a:path>
              </a:pathLst>
            </a:custGeom>
            <a:solidFill>
              <a:schemeClr val="accent4"/>
            </a:solidFill>
            <a:ln w="9497"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73BC3B9B-5BAC-3577-165B-7033977AEBC9}"/>
                </a:ext>
              </a:extLst>
            </p:cNvPr>
            <p:cNvSpPr/>
            <p:nvPr/>
          </p:nvSpPr>
          <p:spPr>
            <a:xfrm>
              <a:off x="9507148" y="989494"/>
              <a:ext cx="308976" cy="614549"/>
            </a:xfrm>
            <a:custGeom>
              <a:avLst/>
              <a:gdLst>
                <a:gd name="connsiteX0" fmla="*/ 308976 w 308976"/>
                <a:gd name="connsiteY0" fmla="*/ 382477 h 614549"/>
                <a:gd name="connsiteX1" fmla="*/ 165955 w 308976"/>
                <a:gd name="connsiteY1" fmla="*/ 0 h 614549"/>
                <a:gd name="connsiteX2" fmla="*/ 0 w 308976"/>
                <a:gd name="connsiteY2" fmla="*/ 0 h 614549"/>
                <a:gd name="connsiteX3" fmla="*/ 0 w 308976"/>
                <a:gd name="connsiteY3" fmla="*/ 614549 h 614549"/>
                <a:gd name="connsiteX4" fmla="*/ 121231 w 308976"/>
                <a:gd name="connsiteY4" fmla="*/ 614549 h 614549"/>
                <a:gd name="connsiteX5" fmla="*/ 121231 w 308976"/>
                <a:gd name="connsiteY5" fmla="*/ 223801 h 614549"/>
                <a:gd name="connsiteX6" fmla="*/ 123229 w 308976"/>
                <a:gd name="connsiteY6" fmla="*/ 223801 h 614549"/>
                <a:gd name="connsiteX7" fmla="*/ 247219 w 308976"/>
                <a:gd name="connsiteY7" fmla="*/ 555414 h 614549"/>
                <a:gd name="connsiteX8" fmla="*/ 308976 w 308976"/>
                <a:gd name="connsiteY8" fmla="*/ 382477 h 61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976" h="614549">
                  <a:moveTo>
                    <a:pt x="308976" y="382477"/>
                  </a:moveTo>
                  <a:lnTo>
                    <a:pt x="165955" y="0"/>
                  </a:lnTo>
                  <a:lnTo>
                    <a:pt x="0" y="0"/>
                  </a:lnTo>
                  <a:lnTo>
                    <a:pt x="0" y="614549"/>
                  </a:lnTo>
                  <a:lnTo>
                    <a:pt x="121231" y="614549"/>
                  </a:lnTo>
                  <a:lnTo>
                    <a:pt x="121231" y="223801"/>
                  </a:lnTo>
                  <a:lnTo>
                    <a:pt x="123229" y="223801"/>
                  </a:lnTo>
                  <a:lnTo>
                    <a:pt x="247219" y="555414"/>
                  </a:lnTo>
                  <a:lnTo>
                    <a:pt x="308976" y="382477"/>
                  </a:lnTo>
                  <a:close/>
                </a:path>
              </a:pathLst>
            </a:custGeom>
            <a:solidFill>
              <a:schemeClr val="accent4"/>
            </a:solidFill>
            <a:ln w="9497" cap="flat">
              <a:noFill/>
              <a:prstDash val="solid"/>
              <a:miter/>
            </a:ln>
          </p:spPr>
          <p:txBody>
            <a:bodyPr rtlCol="0" anchor="ctr"/>
            <a:lstStyle/>
            <a:p>
              <a:endParaRPr lang="en-US"/>
            </a:p>
          </p:txBody>
        </p:sp>
      </p:grpSp>
      <p:sp>
        <p:nvSpPr>
          <p:cNvPr id="23" name="Slide Number Placeholder 2">
            <a:extLst>
              <a:ext uri="{FF2B5EF4-FFF2-40B4-BE49-F238E27FC236}">
                <a16:creationId xmlns:a16="http://schemas.microsoft.com/office/drawing/2014/main" id="{A00568B7-9F79-9FD5-965D-77EC43A786F3}"/>
              </a:ext>
            </a:extLst>
          </p:cNvPr>
          <p:cNvSpPr>
            <a:spLocks noGrp="1"/>
          </p:cNvSpPr>
          <p:nvPr>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accent3"/>
                </a:solidFill>
              </a:defRPr>
            </a:lvl1pPr>
          </a:lstStyle>
          <a:p>
            <a:pPr algn="r"/>
            <a:r>
              <a:rPr lang="en-GB"/>
              <a:t>RSM | </a:t>
            </a:r>
            <a:fld id="{D3664AF6-26E3-4378-990F-C4F4E21208D6}" type="slidenum">
              <a:rPr smtClean="0"/>
              <a:pPr algn="r"/>
              <a:t>‹#›</a:t>
            </a:fld>
            <a:endParaRPr/>
          </a:p>
        </p:txBody>
      </p:sp>
    </p:spTree>
    <p:extLst>
      <p:ext uri="{BB962C8B-B14F-4D97-AF65-F5344CB8AC3E}">
        <p14:creationId xmlns:p14="http://schemas.microsoft.com/office/powerpoint/2010/main" val="34910062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BACK Cover_Option 03">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C1C5AD7-5B65-FE5A-4963-D0EE113592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7" name="Text Placeholder 4"/>
          <p:cNvSpPr>
            <a:spLocks noGrp="1"/>
          </p:cNvSpPr>
          <p:nvPr>
            <p:ph type="body" sz="quarter" idx="10" hasCustomPrompt="1"/>
          </p:nvPr>
        </p:nvSpPr>
        <p:spPr>
          <a:xfrm>
            <a:off x="839025" y="2590719"/>
            <a:ext cx="10393300" cy="1015663"/>
          </a:xfrm>
          <a:prstGeom prst="rect">
            <a:avLst/>
          </a:prstGeom>
        </p:spPr>
        <p:txBody>
          <a:bodyPr wrap="square" anchor="ctr">
            <a:spAutoFit/>
          </a:bodyPr>
          <a:lstStyle>
            <a:lvl1pPr>
              <a:defRPr sz="6600" b="0" cap="none" baseline="0">
                <a:solidFill>
                  <a:schemeClr val="bg1"/>
                </a:solidFill>
              </a:defRPr>
            </a:lvl1pPr>
          </a:lstStyle>
          <a:p>
            <a:pPr lvl="0"/>
            <a:r>
              <a:rPr lang="en-GB"/>
              <a:t>Thank you</a:t>
            </a:r>
          </a:p>
        </p:txBody>
      </p:sp>
      <p:pic>
        <p:nvPicPr>
          <p:cNvPr id="4" name="Graphic 3">
            <a:extLst>
              <a:ext uri="{FF2B5EF4-FFF2-40B4-BE49-F238E27FC236}">
                <a16:creationId xmlns:a16="http://schemas.microsoft.com/office/drawing/2014/main" id="{6FD5B492-E22F-F4B6-4E54-00FF56A2974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68442" y="650876"/>
            <a:ext cx="1232678" cy="518322"/>
          </a:xfrm>
          <a:prstGeom prst="rect">
            <a:avLst/>
          </a:prstGeom>
        </p:spPr>
      </p:pic>
    </p:spTree>
    <p:extLst>
      <p:ext uri="{BB962C8B-B14F-4D97-AF65-F5344CB8AC3E}">
        <p14:creationId xmlns:p14="http://schemas.microsoft.com/office/powerpoint/2010/main" val="1795744003"/>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1_BACK Cover_Option 03">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7F51E2E-9137-5AEC-F2FD-1DEB64F5FF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49" y="18981"/>
            <a:ext cx="12188351" cy="6839019"/>
          </a:xfrm>
          <a:prstGeom prst="rect">
            <a:avLst/>
          </a:prstGeom>
        </p:spPr>
      </p:pic>
      <p:sp>
        <p:nvSpPr>
          <p:cNvPr id="7" name="Text Placeholder 4"/>
          <p:cNvSpPr>
            <a:spLocks noGrp="1"/>
          </p:cNvSpPr>
          <p:nvPr>
            <p:ph type="body" sz="quarter" idx="10" hasCustomPrompt="1"/>
          </p:nvPr>
        </p:nvSpPr>
        <p:spPr>
          <a:xfrm>
            <a:off x="839025" y="2590719"/>
            <a:ext cx="10393300" cy="1015663"/>
          </a:xfrm>
          <a:prstGeom prst="rect">
            <a:avLst/>
          </a:prstGeom>
        </p:spPr>
        <p:txBody>
          <a:bodyPr wrap="square" anchor="ctr">
            <a:spAutoFit/>
          </a:bodyPr>
          <a:lstStyle>
            <a:lvl1pPr>
              <a:defRPr sz="6600" b="0" cap="none" baseline="0">
                <a:solidFill>
                  <a:schemeClr val="bg1"/>
                </a:solidFill>
              </a:defRPr>
            </a:lvl1pPr>
          </a:lstStyle>
          <a:p>
            <a:pPr lvl="0"/>
            <a:r>
              <a:rPr lang="en-GB"/>
              <a:t>Thank you</a:t>
            </a:r>
          </a:p>
        </p:txBody>
      </p:sp>
      <p:pic>
        <p:nvPicPr>
          <p:cNvPr id="4" name="Graphic 3">
            <a:extLst>
              <a:ext uri="{FF2B5EF4-FFF2-40B4-BE49-F238E27FC236}">
                <a16:creationId xmlns:a16="http://schemas.microsoft.com/office/drawing/2014/main" id="{6FD5B492-E22F-F4B6-4E54-00FF56A2974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68442" y="650876"/>
            <a:ext cx="1232678" cy="518322"/>
          </a:xfrm>
          <a:prstGeom prst="rect">
            <a:avLst/>
          </a:prstGeom>
        </p:spPr>
      </p:pic>
    </p:spTree>
    <p:extLst>
      <p:ext uri="{BB962C8B-B14F-4D97-AF65-F5344CB8AC3E}">
        <p14:creationId xmlns:p14="http://schemas.microsoft.com/office/powerpoint/2010/main" val="1114840347"/>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BACK Cover_Option 03">
    <p:bg>
      <p:bgPr>
        <a:solidFill>
          <a:schemeClr val="tx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C302B1C-B129-CE3A-C6D0-46294EAB62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1160463"/>
            <a:ext cx="12210044" cy="5700071"/>
          </a:xfrm>
          <a:prstGeom prst="rect">
            <a:avLst/>
          </a:prstGeom>
        </p:spPr>
      </p:pic>
      <p:sp>
        <p:nvSpPr>
          <p:cNvPr id="7" name="Text Placeholder 4"/>
          <p:cNvSpPr>
            <a:spLocks noGrp="1"/>
          </p:cNvSpPr>
          <p:nvPr>
            <p:ph type="body" sz="quarter" idx="10" hasCustomPrompt="1"/>
          </p:nvPr>
        </p:nvSpPr>
        <p:spPr>
          <a:xfrm>
            <a:off x="815975" y="792326"/>
            <a:ext cx="10393300" cy="553998"/>
          </a:xfrm>
          <a:prstGeom prst="rect">
            <a:avLst/>
          </a:prstGeom>
        </p:spPr>
        <p:txBody>
          <a:bodyPr wrap="square" anchor="ctr">
            <a:spAutoFit/>
          </a:bodyPr>
          <a:lstStyle>
            <a:lvl1pPr>
              <a:defRPr sz="3600" b="0" cap="none" baseline="0">
                <a:solidFill>
                  <a:schemeClr val="bg1"/>
                </a:solidFill>
              </a:defRPr>
            </a:lvl1pPr>
          </a:lstStyle>
          <a:p>
            <a:pPr lvl="0"/>
            <a:r>
              <a:rPr lang="en-GB"/>
              <a:t>RSM UK</a:t>
            </a:r>
          </a:p>
        </p:txBody>
      </p:sp>
      <p:pic>
        <p:nvPicPr>
          <p:cNvPr id="4" name="Graphic 3">
            <a:extLst>
              <a:ext uri="{FF2B5EF4-FFF2-40B4-BE49-F238E27FC236}">
                <a16:creationId xmlns:a16="http://schemas.microsoft.com/office/drawing/2014/main" id="{6FD5B492-E22F-F4B6-4E54-00FF56A2974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68442" y="650876"/>
            <a:ext cx="1232678" cy="518322"/>
          </a:xfrm>
          <a:prstGeom prst="rect">
            <a:avLst/>
          </a:prstGeom>
        </p:spPr>
      </p:pic>
    </p:spTree>
    <p:extLst>
      <p:ext uri="{BB962C8B-B14F-4D97-AF65-F5344CB8AC3E}">
        <p14:creationId xmlns:p14="http://schemas.microsoft.com/office/powerpoint/2010/main" val="2837225962"/>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_BACK Cover_Option 03">
    <p:bg>
      <p:bgPr>
        <a:solidFill>
          <a:schemeClr val="tx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C302B1C-B129-CE3A-C6D0-46294EAB62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1160463"/>
            <a:ext cx="12210044" cy="5700071"/>
          </a:xfrm>
          <a:prstGeom prst="rect">
            <a:avLst/>
          </a:prstGeom>
        </p:spPr>
      </p:pic>
      <p:sp>
        <p:nvSpPr>
          <p:cNvPr id="7" name="Text Placeholder 4"/>
          <p:cNvSpPr>
            <a:spLocks noGrp="1"/>
          </p:cNvSpPr>
          <p:nvPr>
            <p:ph type="body" sz="quarter" idx="10" hasCustomPrompt="1"/>
          </p:nvPr>
        </p:nvSpPr>
        <p:spPr>
          <a:xfrm>
            <a:off x="815975" y="788988"/>
            <a:ext cx="10393300" cy="553998"/>
          </a:xfrm>
          <a:prstGeom prst="rect">
            <a:avLst/>
          </a:prstGeom>
        </p:spPr>
        <p:txBody>
          <a:bodyPr wrap="square" anchor="ctr">
            <a:spAutoFit/>
          </a:bodyPr>
          <a:lstStyle>
            <a:lvl1pPr>
              <a:defRPr sz="3600" b="0" cap="none" baseline="0">
                <a:solidFill>
                  <a:schemeClr val="bg1"/>
                </a:solidFill>
              </a:defRPr>
            </a:lvl1pPr>
          </a:lstStyle>
          <a:p>
            <a:pPr lvl="0"/>
            <a:r>
              <a:rPr lang="en-GB"/>
              <a:t>RSM UK</a:t>
            </a:r>
          </a:p>
        </p:txBody>
      </p:sp>
      <p:pic>
        <p:nvPicPr>
          <p:cNvPr id="4" name="Graphic 3">
            <a:extLst>
              <a:ext uri="{FF2B5EF4-FFF2-40B4-BE49-F238E27FC236}">
                <a16:creationId xmlns:a16="http://schemas.microsoft.com/office/drawing/2014/main" id="{6FD5B492-E22F-F4B6-4E54-00FF56A2974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68442" y="650876"/>
            <a:ext cx="1232678" cy="518322"/>
          </a:xfrm>
          <a:prstGeom prst="rect">
            <a:avLst/>
          </a:prstGeom>
        </p:spPr>
      </p:pic>
    </p:spTree>
    <p:extLst>
      <p:ext uri="{BB962C8B-B14F-4D97-AF65-F5344CB8AC3E}">
        <p14:creationId xmlns:p14="http://schemas.microsoft.com/office/powerpoint/2010/main" val="2562528010"/>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sclaimer slide – non-marketing">
    <p:bg>
      <p:bgPr>
        <a:solidFill>
          <a:schemeClr val="tx1"/>
        </a:solidFill>
        <a:effectLst/>
      </p:bgPr>
    </p:bg>
    <p:spTree>
      <p:nvGrpSpPr>
        <p:cNvPr id="1" name=""/>
        <p:cNvGrpSpPr/>
        <p:nvPr/>
      </p:nvGrpSpPr>
      <p:grpSpPr>
        <a:xfrm>
          <a:off x="0" y="0"/>
          <a:ext cx="0" cy="0"/>
          <a:chOff x="0" y="0"/>
          <a:chExt cx="0" cy="0"/>
        </a:xfrm>
      </p:grpSpPr>
      <p:sp>
        <p:nvSpPr>
          <p:cNvPr id="2" name="DisclaimerWhite">
            <a:extLst>
              <a:ext uri="{FF2B5EF4-FFF2-40B4-BE49-F238E27FC236}">
                <a16:creationId xmlns:a16="http://schemas.microsoft.com/office/drawing/2014/main" id="{246DB496-EF31-6BCE-489B-902B0C6C802B}"/>
              </a:ext>
            </a:extLst>
          </p:cNvPr>
          <p:cNvSpPr txBox="1">
            <a:spLocks/>
          </p:cNvSpPr>
          <p:nvPr userDrawn="1">
            <p:custDataLst>
              <p:tags r:id="rId1"/>
            </p:custDataLst>
          </p:nvPr>
        </p:nvSpPr>
        <p:spPr bwMode="auto">
          <a:xfrm>
            <a:off x="815975" y="4820955"/>
            <a:ext cx="10685145" cy="1451799"/>
          </a:xfrm>
          <a:prstGeom prst="rect">
            <a:avLst/>
          </a:prstGeom>
          <a:noFill/>
          <a:ln w="9525" algn="ctr">
            <a:noFill/>
            <a:miter lim="800000"/>
            <a:headEnd/>
            <a:tailEnd/>
          </a:ln>
          <a:effectLst/>
        </p:spPr>
        <p:txBody>
          <a:bodyPr vert="horz" wrap="square" lIns="0" tIns="0" rIns="0" bIns="72000" numCol="1" anchor="b" anchorCtr="0" compatLnSpc="1">
            <a:prstTxWarp prst="textNoShape">
              <a:avLst/>
            </a:prstTxWarp>
            <a:spAutoFit/>
          </a:bodyPr>
          <a:lstStyle>
            <a:lvl1pPr marL="0" indent="0" algn="l" defTabSz="1701800" rtl="0" eaLnBrk="1" fontAlgn="base" hangingPunct="1">
              <a:lnSpc>
                <a:spcPct val="105000"/>
              </a:lnSpc>
              <a:spcBef>
                <a:spcPts val="0"/>
              </a:spcBef>
              <a:spcAft>
                <a:spcPts val="600"/>
              </a:spcAft>
              <a:buClr>
                <a:schemeClr val="tx1"/>
              </a:buClr>
              <a:buFont typeface="Wingdings 2" pitchFamily="18" charset="2"/>
              <a:buNone/>
              <a:defRPr sz="900">
                <a:solidFill>
                  <a:schemeClr val="tx1"/>
                </a:solidFill>
                <a:latin typeface="+mn-lt"/>
                <a:ea typeface="+mn-ea"/>
                <a:cs typeface="+mn-cs"/>
              </a:defRPr>
            </a:lvl1pPr>
            <a:lvl2pPr marL="182880" indent="-182880" algn="l" defTabSz="1701800" rtl="0" eaLnBrk="1" fontAlgn="base" hangingPunct="1">
              <a:lnSpc>
                <a:spcPct val="110000"/>
              </a:lnSpc>
              <a:spcBef>
                <a:spcPts val="0"/>
              </a:spcBef>
              <a:spcAft>
                <a:spcPts val="300"/>
              </a:spcAft>
              <a:buClr>
                <a:schemeClr val="tx1"/>
              </a:buClr>
              <a:buSzPct val="100000"/>
              <a:buFont typeface="Wingdings 2" pitchFamily="18" charset="2"/>
              <a:buChar char=""/>
              <a:defRPr sz="900">
                <a:solidFill>
                  <a:schemeClr val="tx1"/>
                </a:solidFill>
                <a:latin typeface="+mn-lt"/>
                <a:cs typeface="+mn-cs"/>
              </a:defRPr>
            </a:lvl2pPr>
            <a:lvl3pPr marL="320040" indent="-137160" algn="l" defTabSz="1701800" rtl="0" eaLnBrk="1" fontAlgn="base" hangingPunct="1">
              <a:lnSpc>
                <a:spcPct val="110000"/>
              </a:lnSpc>
              <a:spcBef>
                <a:spcPct val="0"/>
              </a:spcBef>
              <a:spcAft>
                <a:spcPts val="300"/>
              </a:spcAft>
              <a:buClr>
                <a:schemeClr val="tx1"/>
              </a:buClr>
              <a:buFont typeface="Arial" pitchFamily="34" charset="0"/>
              <a:buChar char="–"/>
              <a:defRPr sz="900">
                <a:solidFill>
                  <a:schemeClr val="tx1"/>
                </a:solidFill>
                <a:latin typeface="+mn-lt"/>
                <a:cs typeface="+mn-cs"/>
              </a:defRPr>
            </a:lvl3pPr>
            <a:lvl4pPr marL="457200" indent="-137160" algn="l" defTabSz="1701800" rtl="0" eaLnBrk="1" fontAlgn="base" hangingPunct="1">
              <a:lnSpc>
                <a:spcPct val="110000"/>
              </a:lnSpc>
              <a:spcBef>
                <a:spcPct val="0"/>
              </a:spcBef>
              <a:spcAft>
                <a:spcPts val="300"/>
              </a:spcAft>
              <a:buClr>
                <a:schemeClr val="tx1"/>
              </a:buClr>
              <a:buFont typeface="Wingdings" panose="05000000000000000000" pitchFamily="2" charset="2"/>
              <a:buChar char="§"/>
              <a:defRPr sz="900">
                <a:solidFill>
                  <a:schemeClr val="tx1"/>
                </a:solidFill>
                <a:latin typeface="+mn-lt"/>
                <a:cs typeface="+mn-cs"/>
              </a:defRPr>
            </a:lvl4pPr>
            <a:lvl5pPr marL="594360" indent="-137160" algn="l" defTabSz="1701800" rtl="0" eaLnBrk="1" fontAlgn="base" hangingPunct="1">
              <a:lnSpc>
                <a:spcPct val="110000"/>
              </a:lnSpc>
              <a:spcBef>
                <a:spcPct val="0"/>
              </a:spcBef>
              <a:spcAft>
                <a:spcPts val="300"/>
              </a:spcAft>
              <a:buClr>
                <a:schemeClr val="tx1"/>
              </a:buClr>
              <a:buFont typeface="Arial" pitchFamily="34" charset="0"/>
              <a:buChar char="–"/>
              <a:defRPr sz="900">
                <a:solidFill>
                  <a:schemeClr val="tx1"/>
                </a:solidFill>
                <a:latin typeface="+mn-lt"/>
                <a:cs typeface="+mn-cs"/>
              </a:defRPr>
            </a:lvl5pPr>
            <a:lvl6pPr marL="0" indent="0" algn="l" defTabSz="1701800" rtl="0" eaLnBrk="1" fontAlgn="base" hangingPunct="1">
              <a:lnSpc>
                <a:spcPct val="110000"/>
              </a:lnSpc>
              <a:spcBef>
                <a:spcPts val="1800"/>
              </a:spcBef>
              <a:spcAft>
                <a:spcPts val="0"/>
              </a:spcAft>
              <a:buClr>
                <a:schemeClr val="tx1"/>
              </a:buClr>
              <a:buFont typeface="Arial" pitchFamily="34" charset="0"/>
              <a:buNone/>
              <a:defRPr sz="2000">
                <a:solidFill>
                  <a:srgbClr val="002138"/>
                </a:solidFill>
                <a:latin typeface="+mn-lt"/>
                <a:cs typeface="+mn-cs"/>
              </a:defRPr>
            </a:lvl6pPr>
            <a:lvl7pPr marL="0" indent="0" algn="l" defTabSz="1701800" rtl="0" eaLnBrk="1" fontAlgn="base" hangingPunct="1">
              <a:lnSpc>
                <a:spcPct val="110000"/>
              </a:lnSpc>
              <a:spcBef>
                <a:spcPct val="0"/>
              </a:spcBef>
              <a:spcAft>
                <a:spcPts val="1200"/>
              </a:spcAft>
              <a:buClr>
                <a:schemeClr val="tx1"/>
              </a:buClr>
              <a:buFont typeface="Arial" pitchFamily="34" charset="0"/>
              <a:buNone/>
              <a:defRPr sz="1300">
                <a:solidFill>
                  <a:srgbClr val="00AEEC"/>
                </a:solidFill>
                <a:latin typeface="+mn-lt"/>
                <a:cs typeface="+mn-cs"/>
              </a:defRPr>
            </a:lvl7pPr>
            <a:lvl8pPr marL="0" indent="0" algn="l" defTabSz="1701800" rtl="0" eaLnBrk="1" fontAlgn="base" hangingPunct="1">
              <a:lnSpc>
                <a:spcPct val="110000"/>
              </a:lnSpc>
              <a:spcBef>
                <a:spcPts val="1200"/>
              </a:spcBef>
              <a:spcAft>
                <a:spcPts val="600"/>
              </a:spcAft>
              <a:buClr>
                <a:schemeClr val="tx1"/>
              </a:buClr>
              <a:buFont typeface="Arial" pitchFamily="34" charset="0"/>
              <a:buNone/>
              <a:defRPr sz="1000" b="1">
                <a:solidFill>
                  <a:schemeClr val="accent1"/>
                </a:solidFill>
                <a:latin typeface="+mn-lt"/>
                <a:cs typeface="+mn-cs"/>
              </a:defRPr>
            </a:lvl8pPr>
            <a:lvl9pPr marL="0" indent="0" algn="l" defTabSz="1701800" rtl="0" eaLnBrk="1" fontAlgn="base" hangingPunct="1">
              <a:lnSpc>
                <a:spcPct val="110000"/>
              </a:lnSpc>
              <a:spcBef>
                <a:spcPts val="600"/>
              </a:spcBef>
              <a:spcAft>
                <a:spcPts val="300"/>
              </a:spcAft>
              <a:buClr>
                <a:schemeClr val="tx1"/>
              </a:buClr>
              <a:buFont typeface="Arial" pitchFamily="34" charset="0"/>
              <a:buNone/>
              <a:defRPr sz="900" b="1">
                <a:solidFill>
                  <a:schemeClr val="tx1"/>
                </a:solidFill>
                <a:latin typeface="+mn-lt"/>
                <a:cs typeface="+mn-cs"/>
              </a:defRPr>
            </a:lvl9pPr>
          </a:lstStyle>
          <a:p>
            <a:pPr>
              <a:spcAft>
                <a:spcPts val="600"/>
              </a:spcAft>
            </a:pPr>
            <a:r>
              <a:rPr lang="en-US" sz="800">
                <a:solidFill>
                  <a:schemeClr val="bg1"/>
                </a:solidFill>
                <a:latin typeface="Arial" panose="020B0604020202020204" pitchFamily="34" charset="0"/>
                <a:cs typeface="Arial" panose="020B0604020202020204" pitchFamily="34" charset="0"/>
              </a:rPr>
              <a:t>This document contains general information, may be based on authorities that are subject to change, and is not a substitute for professional advice or services. This document does not constitute assurance, tax, consulting, business, financial, investment, legal or other professional advice, and you should consult a qualified professional advisor before taking any action based on the information herein. RSM US LLP, its affiliates and related entities are not responsible for any loss resulting from or relating to reliance on this document by any person. Internal Revenue Service rules require us to inform you that this communication may be deemed a solicitation to provide tax services.  This communication is being sent to individuals who have subscribed to receive it or who we believe would have an interest in the topics discussed.</a:t>
            </a:r>
          </a:p>
          <a:p>
            <a:pPr>
              <a:spcAft>
                <a:spcPts val="600"/>
              </a:spcAft>
            </a:pPr>
            <a:r>
              <a:rPr lang="en-US" sz="800">
                <a:solidFill>
                  <a:schemeClr val="bg1"/>
                </a:solidFill>
                <a:latin typeface="Arial" panose="020B0604020202020204" pitchFamily="34" charset="0"/>
                <a:cs typeface="Arial" panose="020B0604020202020204" pitchFamily="34" charset="0"/>
              </a:rPr>
              <a:t>RSM US LLP is a limited liability partnership and the U.S. member firm of RSM International, a global network of independent assurance, tax and consulting firms. The member firms of RSM International collaborate to provide services to global clients, but are separate and distinct legal entities that cannot obligate each other. Each member firm is responsible only for its own acts and omissions, and not those of any other party. Visit rsmus.com/</a:t>
            </a:r>
            <a:r>
              <a:rPr lang="en-US" sz="800" err="1">
                <a:solidFill>
                  <a:schemeClr val="bg1"/>
                </a:solidFill>
                <a:latin typeface="Arial" panose="020B0604020202020204" pitchFamily="34" charset="0"/>
                <a:cs typeface="Arial" panose="020B0604020202020204" pitchFamily="34" charset="0"/>
              </a:rPr>
              <a:t>aboutus</a:t>
            </a:r>
            <a:r>
              <a:rPr lang="en-US" sz="800">
                <a:solidFill>
                  <a:schemeClr val="bg1"/>
                </a:solidFill>
                <a:latin typeface="Arial" panose="020B0604020202020204" pitchFamily="34" charset="0"/>
                <a:cs typeface="Arial" panose="020B0604020202020204" pitchFamily="34" charset="0"/>
              </a:rPr>
              <a:t> for more information regarding RSM US LLP and RSM International. </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sz="800" kern="1200">
                <a:solidFill>
                  <a:schemeClr val="bg1"/>
                </a:solidFill>
                <a:effectLst/>
                <a:latin typeface="+mn-lt"/>
                <a:ea typeface="+mn-ea"/>
                <a:cs typeface="+mn-cs"/>
              </a:rPr>
              <a:t>RSM, the RSM logo and </a:t>
            </a:r>
            <a:r>
              <a:rPr lang="en-US" sz="800" i="1" kern="1200">
                <a:solidFill>
                  <a:schemeClr val="bg1"/>
                </a:solidFill>
                <a:effectLst/>
                <a:latin typeface="+mn-lt"/>
                <a:ea typeface="+mn-ea"/>
                <a:cs typeface="+mn-cs"/>
              </a:rPr>
              <a:t>the power of being understood </a:t>
            </a:r>
            <a:r>
              <a:rPr lang="en-US" sz="800" kern="1200">
                <a:solidFill>
                  <a:schemeClr val="bg1"/>
                </a:solidFill>
                <a:effectLst/>
                <a:latin typeface="+mn-lt"/>
                <a:ea typeface="+mn-ea"/>
                <a:cs typeface="+mn-cs"/>
              </a:rPr>
              <a:t>are registered trademarks of RSM International Association</a:t>
            </a:r>
            <a:r>
              <a:rPr lang="en-US" sz="800">
                <a:solidFill>
                  <a:schemeClr val="bg1"/>
                </a:solidFill>
                <a:latin typeface="Arial" panose="020B0604020202020204" pitchFamily="34" charset="0"/>
                <a:cs typeface="Arial" panose="020B0604020202020204" pitchFamily="34" charset="0"/>
              </a:rPr>
              <a:t>. </a:t>
            </a:r>
          </a:p>
          <a:p>
            <a:pPr>
              <a:spcAft>
                <a:spcPts val="600"/>
              </a:spcAft>
            </a:pPr>
            <a:r>
              <a:rPr lang="en-US" sz="800">
                <a:solidFill>
                  <a:schemeClr val="bg1"/>
                </a:solidFill>
                <a:latin typeface="Arial" panose="020B0604020202020204" pitchFamily="34" charset="0"/>
                <a:cs typeface="Arial" panose="020B0604020202020204" pitchFamily="34" charset="0"/>
              </a:rPr>
              <a:t>© 2023 RSM US LLP. All Rights Reserved.</a:t>
            </a:r>
          </a:p>
        </p:txBody>
      </p:sp>
      <p:pic>
        <p:nvPicPr>
          <p:cNvPr id="3" name="Graphic 2">
            <a:extLst>
              <a:ext uri="{FF2B5EF4-FFF2-40B4-BE49-F238E27FC236}">
                <a16:creationId xmlns:a16="http://schemas.microsoft.com/office/drawing/2014/main" id="{52E601E8-B767-0AE7-3083-9C1B02C9B57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68442" y="650876"/>
            <a:ext cx="1232678" cy="518322"/>
          </a:xfrm>
          <a:prstGeom prst="rect">
            <a:avLst/>
          </a:prstGeom>
        </p:spPr>
      </p:pic>
    </p:spTree>
    <p:extLst>
      <p:ext uri="{BB962C8B-B14F-4D97-AF65-F5344CB8AC3E}">
        <p14:creationId xmlns:p14="http://schemas.microsoft.com/office/powerpoint/2010/main" val="3866123567"/>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isclaimer slide – marketing">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2E601E8-B767-0AE7-3083-9C1B02C9B57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68442" y="650876"/>
            <a:ext cx="1232678" cy="518322"/>
          </a:xfrm>
          <a:prstGeom prst="rect">
            <a:avLst/>
          </a:prstGeom>
        </p:spPr>
      </p:pic>
      <p:sp>
        <p:nvSpPr>
          <p:cNvPr id="4" name="Marketing disclaimer">
            <a:extLst>
              <a:ext uri="{FF2B5EF4-FFF2-40B4-BE49-F238E27FC236}">
                <a16:creationId xmlns:a16="http://schemas.microsoft.com/office/drawing/2014/main" id="{957ECB3C-3145-704C-E170-D1825B622270}"/>
              </a:ext>
            </a:extLst>
          </p:cNvPr>
          <p:cNvSpPr txBox="1">
            <a:spLocks/>
          </p:cNvSpPr>
          <p:nvPr userDrawn="1">
            <p:custDataLst>
              <p:tags r:id="rId1"/>
            </p:custDataLst>
          </p:nvPr>
        </p:nvSpPr>
        <p:spPr bwMode="auto">
          <a:xfrm>
            <a:off x="815974" y="4995270"/>
            <a:ext cx="10620375" cy="1272903"/>
          </a:xfrm>
          <a:prstGeom prst="rect">
            <a:avLst/>
          </a:prstGeom>
          <a:noFill/>
          <a:ln w="9525" algn="ctr">
            <a:noFill/>
            <a:miter lim="800000"/>
            <a:headEnd/>
            <a:tailEnd/>
          </a:ln>
          <a:effectLst/>
        </p:spPr>
        <p:txBody>
          <a:bodyPr vert="horz" wrap="square" lIns="0" tIns="0" rIns="0" bIns="72000" numCol="1" anchor="b" anchorCtr="0" compatLnSpc="1">
            <a:prstTxWarp prst="textNoShape">
              <a:avLst/>
            </a:prstTxWarp>
            <a:spAutoFit/>
          </a:bodyPr>
          <a:lstStyle>
            <a:lvl1pPr marL="0" indent="0" algn="l" defTabSz="1701800" rtl="0" eaLnBrk="1" fontAlgn="base" hangingPunct="1">
              <a:lnSpc>
                <a:spcPct val="105000"/>
              </a:lnSpc>
              <a:spcBef>
                <a:spcPts val="0"/>
              </a:spcBef>
              <a:spcAft>
                <a:spcPts val="600"/>
              </a:spcAft>
              <a:buClr>
                <a:schemeClr val="tx1"/>
              </a:buClr>
              <a:buFont typeface="Wingdings 2" pitchFamily="18" charset="2"/>
              <a:buNone/>
              <a:defRPr sz="900">
                <a:solidFill>
                  <a:schemeClr val="tx1"/>
                </a:solidFill>
                <a:latin typeface="+mn-lt"/>
                <a:ea typeface="+mn-ea"/>
                <a:cs typeface="+mn-cs"/>
              </a:defRPr>
            </a:lvl1pPr>
            <a:lvl2pPr marL="182880" indent="-182880" algn="l" defTabSz="1701800" rtl="0" eaLnBrk="1" fontAlgn="base" hangingPunct="1">
              <a:lnSpc>
                <a:spcPct val="110000"/>
              </a:lnSpc>
              <a:spcBef>
                <a:spcPts val="0"/>
              </a:spcBef>
              <a:spcAft>
                <a:spcPts val="300"/>
              </a:spcAft>
              <a:buClr>
                <a:schemeClr val="tx1"/>
              </a:buClr>
              <a:buSzPct val="100000"/>
              <a:buFont typeface="Wingdings 2" pitchFamily="18" charset="2"/>
              <a:buChar char=""/>
              <a:defRPr sz="900">
                <a:solidFill>
                  <a:schemeClr val="tx1"/>
                </a:solidFill>
                <a:latin typeface="+mn-lt"/>
                <a:cs typeface="+mn-cs"/>
              </a:defRPr>
            </a:lvl2pPr>
            <a:lvl3pPr marL="320040" indent="-137160" algn="l" defTabSz="1701800" rtl="0" eaLnBrk="1" fontAlgn="base" hangingPunct="1">
              <a:lnSpc>
                <a:spcPct val="110000"/>
              </a:lnSpc>
              <a:spcBef>
                <a:spcPct val="0"/>
              </a:spcBef>
              <a:spcAft>
                <a:spcPts val="300"/>
              </a:spcAft>
              <a:buClr>
                <a:schemeClr val="tx1"/>
              </a:buClr>
              <a:buFont typeface="Arial" pitchFamily="34" charset="0"/>
              <a:buChar char="–"/>
              <a:defRPr sz="900">
                <a:solidFill>
                  <a:schemeClr val="tx1"/>
                </a:solidFill>
                <a:latin typeface="+mn-lt"/>
                <a:cs typeface="+mn-cs"/>
              </a:defRPr>
            </a:lvl3pPr>
            <a:lvl4pPr marL="457200" indent="-137160" algn="l" defTabSz="1701800" rtl="0" eaLnBrk="1" fontAlgn="base" hangingPunct="1">
              <a:lnSpc>
                <a:spcPct val="110000"/>
              </a:lnSpc>
              <a:spcBef>
                <a:spcPct val="0"/>
              </a:spcBef>
              <a:spcAft>
                <a:spcPts val="300"/>
              </a:spcAft>
              <a:buClr>
                <a:schemeClr val="tx1"/>
              </a:buClr>
              <a:buFont typeface="Wingdings" panose="05000000000000000000" pitchFamily="2" charset="2"/>
              <a:buChar char="§"/>
              <a:defRPr sz="900">
                <a:solidFill>
                  <a:schemeClr val="tx1"/>
                </a:solidFill>
                <a:latin typeface="+mn-lt"/>
                <a:cs typeface="+mn-cs"/>
              </a:defRPr>
            </a:lvl4pPr>
            <a:lvl5pPr marL="594360" indent="-137160" algn="l" defTabSz="1701800" rtl="0" eaLnBrk="1" fontAlgn="base" hangingPunct="1">
              <a:lnSpc>
                <a:spcPct val="110000"/>
              </a:lnSpc>
              <a:spcBef>
                <a:spcPct val="0"/>
              </a:spcBef>
              <a:spcAft>
                <a:spcPts val="300"/>
              </a:spcAft>
              <a:buClr>
                <a:schemeClr val="tx1"/>
              </a:buClr>
              <a:buFont typeface="Arial" pitchFamily="34" charset="0"/>
              <a:buChar char="–"/>
              <a:defRPr sz="900">
                <a:solidFill>
                  <a:schemeClr val="tx1"/>
                </a:solidFill>
                <a:latin typeface="+mn-lt"/>
                <a:cs typeface="+mn-cs"/>
              </a:defRPr>
            </a:lvl5pPr>
            <a:lvl6pPr marL="0" indent="0" algn="l" defTabSz="1701800" rtl="0" eaLnBrk="1" fontAlgn="base" hangingPunct="1">
              <a:lnSpc>
                <a:spcPct val="110000"/>
              </a:lnSpc>
              <a:spcBef>
                <a:spcPts val="1800"/>
              </a:spcBef>
              <a:spcAft>
                <a:spcPts val="0"/>
              </a:spcAft>
              <a:buClr>
                <a:schemeClr val="tx1"/>
              </a:buClr>
              <a:buFont typeface="Arial" pitchFamily="34" charset="0"/>
              <a:buNone/>
              <a:defRPr sz="2000">
                <a:solidFill>
                  <a:srgbClr val="002138"/>
                </a:solidFill>
                <a:latin typeface="+mn-lt"/>
                <a:cs typeface="+mn-cs"/>
              </a:defRPr>
            </a:lvl6pPr>
            <a:lvl7pPr marL="0" indent="0" algn="l" defTabSz="1701800" rtl="0" eaLnBrk="1" fontAlgn="base" hangingPunct="1">
              <a:lnSpc>
                <a:spcPct val="110000"/>
              </a:lnSpc>
              <a:spcBef>
                <a:spcPct val="0"/>
              </a:spcBef>
              <a:spcAft>
                <a:spcPts val="1200"/>
              </a:spcAft>
              <a:buClr>
                <a:schemeClr val="tx1"/>
              </a:buClr>
              <a:buFont typeface="Arial" pitchFamily="34" charset="0"/>
              <a:buNone/>
              <a:defRPr sz="1300">
                <a:solidFill>
                  <a:srgbClr val="00AEEC"/>
                </a:solidFill>
                <a:latin typeface="+mn-lt"/>
                <a:cs typeface="+mn-cs"/>
              </a:defRPr>
            </a:lvl7pPr>
            <a:lvl8pPr marL="0" indent="0" algn="l" defTabSz="1701800" rtl="0" eaLnBrk="1" fontAlgn="base" hangingPunct="1">
              <a:lnSpc>
                <a:spcPct val="110000"/>
              </a:lnSpc>
              <a:spcBef>
                <a:spcPts val="1200"/>
              </a:spcBef>
              <a:spcAft>
                <a:spcPts val="600"/>
              </a:spcAft>
              <a:buClr>
                <a:schemeClr val="tx1"/>
              </a:buClr>
              <a:buFont typeface="Arial" pitchFamily="34" charset="0"/>
              <a:buNone/>
              <a:defRPr sz="1000" b="1">
                <a:solidFill>
                  <a:schemeClr val="accent1"/>
                </a:solidFill>
                <a:latin typeface="+mn-lt"/>
                <a:cs typeface="+mn-cs"/>
              </a:defRPr>
            </a:lvl8pPr>
            <a:lvl9pPr marL="0" indent="0" algn="l" defTabSz="1701800" rtl="0" eaLnBrk="1" fontAlgn="base" hangingPunct="1">
              <a:lnSpc>
                <a:spcPct val="110000"/>
              </a:lnSpc>
              <a:spcBef>
                <a:spcPts val="600"/>
              </a:spcBef>
              <a:spcAft>
                <a:spcPts val="300"/>
              </a:spcAft>
              <a:buClr>
                <a:schemeClr val="tx1"/>
              </a:buClr>
              <a:buFont typeface="Arial" pitchFamily="34" charset="0"/>
              <a:buNone/>
              <a:defRPr sz="900" b="1">
                <a:solidFill>
                  <a:schemeClr val="tx1"/>
                </a:solidFill>
                <a:latin typeface="+mn-lt"/>
                <a:cs typeface="+mn-cs"/>
              </a:defRPr>
            </a:lvl9pPr>
          </a:lstStyle>
          <a:p>
            <a:pPr rtl="0"/>
            <a:r>
              <a:rPr lang="en-GB" sz="700" b="0" i="0" u="none" strike="noStrike" kern="1200" baseline="0">
                <a:solidFill>
                  <a:schemeClr val="bg1"/>
                </a:solidFill>
                <a:latin typeface="Arial" panose="020B0604020202020204" pitchFamily="34" charset="0"/>
              </a:rPr>
              <a:t>The UK group of companies and LLPs trading as RSM is a member of the RSM network. RSM is the trading name used by the members of the RSM network. Each member of the RSM network is an independent accounting and consulting firm each of which practises in its own right. The RSM network is not itself a separate legal entity of any description in any jurisdiction. The RSM network is administered by RSM International Limited, a company registered in England and Wales (company number 4040598) whose registered office is at 50 Cannon Street, London EC4N 6JJ. The brand and trademark RSM and other intellectual property rights used by members of the network are owned by RSM International Association, an association governed by article 60 et </a:t>
            </a:r>
            <a:r>
              <a:rPr lang="en-GB" sz="700" b="0" i="0" u="none" strike="noStrike" kern="1200" baseline="0" err="1">
                <a:solidFill>
                  <a:schemeClr val="bg1"/>
                </a:solidFill>
                <a:latin typeface="Arial" panose="020B0604020202020204" pitchFamily="34" charset="0"/>
              </a:rPr>
              <a:t>seq</a:t>
            </a:r>
            <a:r>
              <a:rPr lang="en-GB" sz="700" b="0" i="0" u="none" strike="noStrike" kern="1200" baseline="0">
                <a:solidFill>
                  <a:schemeClr val="bg1"/>
                </a:solidFill>
                <a:latin typeface="Arial" panose="020B0604020202020204" pitchFamily="34" charset="0"/>
              </a:rPr>
              <a:t> of the Civil Code of Switzerland whose seat is in Zug.</a:t>
            </a:r>
          </a:p>
          <a:p>
            <a:pPr rtl="0"/>
            <a:r>
              <a:rPr lang="en-GB" sz="700" b="0" i="0" u="none" strike="noStrike" kern="1200" baseline="0">
                <a:solidFill>
                  <a:schemeClr val="bg1"/>
                </a:solidFill>
                <a:latin typeface="Arial" panose="020B0604020202020204" pitchFamily="34" charset="0"/>
              </a:rPr>
              <a:t>RSM UK Corporate Finance LLP, RSM UK Restructuring Advisory LLP, RSM UK Risk Assurance Services LLP, RSM UK Tax and Advisory Services LLP, RSM UK Audit LLP, RSM UK Consulting LLP, RSM Northern Ireland (UK) Limited and RSM UK Tax and Accounting Limited are not authorised under the Financial Services and Markets Act 2000 but we are able in certain circumstances to offer a limited range of investment services because we are licensed by the Institute of Chartered Accountants in England and Wales. We can provide these investment services if they are an incidental part of the professional services we have been engaged to provide. RSM UK Legal LLP is authorised and regulated by the Solicitors Regulation Authority, reference number 626317, to undertake reserved and non-reserved legal activities. It is not authorised under the Financial Services and Markets Act 2000 but is able in certain circumstances to offer a limited range of investment services because it is authorised and regulated by the Solicitors Regulation Authority and may provide investment services if they are an incidental part of the professional services that it has been engaged to provide. Whilst every effort has been made to ensure accuracy, information contained in this communication may not be comprehensive and recipients should not act upon it without seeking professional advice.</a:t>
            </a:r>
          </a:p>
        </p:txBody>
      </p:sp>
      <p:sp>
        <p:nvSpPr>
          <p:cNvPr id="5" name="Instructions">
            <a:extLst>
              <a:ext uri="{FF2B5EF4-FFF2-40B4-BE49-F238E27FC236}">
                <a16:creationId xmlns:a16="http://schemas.microsoft.com/office/drawing/2014/main" id="{8E1D85CF-B520-D396-03F9-B71362372C48}"/>
              </a:ext>
            </a:extLst>
          </p:cNvPr>
          <p:cNvSpPr/>
          <p:nvPr userDrawn="1">
            <p:custDataLst>
              <p:tags r:id="rId2"/>
            </p:custDataLst>
          </p:nvPr>
        </p:nvSpPr>
        <p:spPr>
          <a:xfrm>
            <a:off x="7525524" y="-650932"/>
            <a:ext cx="4666476" cy="650932"/>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t">
            <a:noAutofit/>
          </a:bodyPr>
          <a:lstStyle/>
          <a:p>
            <a:r>
              <a:rPr lang="en-GB" sz="1200">
                <a:solidFill>
                  <a:srgbClr val="E40046"/>
                </a:solidFill>
              </a:rPr>
              <a:t>This slide contains the disclaimer for </a:t>
            </a:r>
            <a:r>
              <a:rPr lang="en-GB" sz="1200" b="1">
                <a:solidFill>
                  <a:srgbClr val="E40046"/>
                </a:solidFill>
              </a:rPr>
              <a:t>Marketing</a:t>
            </a:r>
            <a:r>
              <a:rPr lang="en-GB" sz="1200">
                <a:solidFill>
                  <a:srgbClr val="E40046"/>
                </a:solidFill>
              </a:rPr>
              <a:t> presentations.</a:t>
            </a:r>
          </a:p>
          <a:p>
            <a:pPr marL="171450" indent="-171450">
              <a:buFont typeface="Arial" panose="020B0604020202020204" pitchFamily="34" charset="0"/>
              <a:buChar char="•"/>
            </a:pPr>
            <a:r>
              <a:rPr lang="en-GB" sz="1200">
                <a:solidFill>
                  <a:srgbClr val="E40046"/>
                </a:solidFill>
              </a:rPr>
              <a:t>Delete this slide if not required</a:t>
            </a:r>
          </a:p>
          <a:p>
            <a:pPr marL="171450" indent="-171450">
              <a:buFont typeface="Arial" panose="020B0604020202020204" pitchFamily="34" charset="0"/>
              <a:buChar char="•"/>
            </a:pPr>
            <a:r>
              <a:rPr lang="en-GB" sz="1200">
                <a:solidFill>
                  <a:srgbClr val="E40046"/>
                </a:solidFill>
              </a:rPr>
              <a:t>Reinsert from Layouts if necessary</a:t>
            </a:r>
          </a:p>
        </p:txBody>
      </p:sp>
    </p:spTree>
    <p:extLst>
      <p:ext uri="{BB962C8B-B14F-4D97-AF65-F5344CB8AC3E}">
        <p14:creationId xmlns:p14="http://schemas.microsoft.com/office/powerpoint/2010/main" val="1575899058"/>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53FDD9E-0240-916C-6114-F547B128D9E8}"/>
              </a:ext>
            </a:extLst>
          </p:cNvPr>
          <p:cNvGrpSpPr/>
          <p:nvPr userDrawn="1"/>
        </p:nvGrpSpPr>
        <p:grpSpPr>
          <a:xfrm>
            <a:off x="813893" y="849313"/>
            <a:ext cx="10624539" cy="5351462"/>
            <a:chOff x="813893" y="189054"/>
            <a:chExt cx="10624539" cy="6858000"/>
          </a:xfrm>
        </p:grpSpPr>
        <p:grpSp>
          <p:nvGrpSpPr>
            <p:cNvPr id="5" name="Group 4">
              <a:extLst>
                <a:ext uri="{FF2B5EF4-FFF2-40B4-BE49-F238E27FC236}">
                  <a16:creationId xmlns:a16="http://schemas.microsoft.com/office/drawing/2014/main" id="{2679E0AA-C61C-73E5-E135-7AF6AE5F1CAC}"/>
                </a:ext>
              </a:extLst>
            </p:cNvPr>
            <p:cNvGrpSpPr/>
            <p:nvPr userDrawn="1"/>
          </p:nvGrpSpPr>
          <p:grpSpPr>
            <a:xfrm>
              <a:off x="813893" y="189054"/>
              <a:ext cx="5221782" cy="6858000"/>
              <a:chOff x="813893" y="189054"/>
              <a:chExt cx="5221782" cy="6858000"/>
            </a:xfrm>
          </p:grpSpPr>
          <p:sp>
            <p:nvSpPr>
              <p:cNvPr id="13" name="Rectangle 12">
                <a:extLst>
                  <a:ext uri="{FF2B5EF4-FFF2-40B4-BE49-F238E27FC236}">
                    <a16:creationId xmlns:a16="http://schemas.microsoft.com/office/drawing/2014/main" id="{F6942CDA-8C59-3EBC-D222-432850BFCE31}"/>
                  </a:ext>
                </a:extLst>
              </p:cNvPr>
              <p:cNvSpPr/>
              <p:nvPr userDrawn="1"/>
            </p:nvSpPr>
            <p:spPr>
              <a:xfrm>
                <a:off x="5316537"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14" name="Rectangle 13">
                <a:extLst>
                  <a:ext uri="{FF2B5EF4-FFF2-40B4-BE49-F238E27FC236}">
                    <a16:creationId xmlns:a16="http://schemas.microsoft.com/office/drawing/2014/main" id="{81E0493B-4EC7-E2F2-F36B-BCA24F391094}"/>
                  </a:ext>
                </a:extLst>
              </p:cNvPr>
              <p:cNvSpPr/>
              <p:nvPr userDrawn="1"/>
            </p:nvSpPr>
            <p:spPr>
              <a:xfrm>
                <a:off x="4416425"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15" name="Rectangle 14">
                <a:extLst>
                  <a:ext uri="{FF2B5EF4-FFF2-40B4-BE49-F238E27FC236}">
                    <a16:creationId xmlns:a16="http://schemas.microsoft.com/office/drawing/2014/main" id="{961E4B17-825C-B88C-0434-97BB35AC1BD7}"/>
                  </a:ext>
                </a:extLst>
              </p:cNvPr>
              <p:cNvSpPr/>
              <p:nvPr userDrawn="1"/>
            </p:nvSpPr>
            <p:spPr>
              <a:xfrm>
                <a:off x="3516312"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16" name="Rectangle 15">
                <a:extLst>
                  <a:ext uri="{FF2B5EF4-FFF2-40B4-BE49-F238E27FC236}">
                    <a16:creationId xmlns:a16="http://schemas.microsoft.com/office/drawing/2014/main" id="{35A246AB-34B3-B892-52FF-952A25F4134D}"/>
                  </a:ext>
                </a:extLst>
              </p:cNvPr>
              <p:cNvSpPr/>
              <p:nvPr userDrawn="1"/>
            </p:nvSpPr>
            <p:spPr>
              <a:xfrm>
                <a:off x="2615506"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28" name="Rectangle 27">
                <a:extLst>
                  <a:ext uri="{FF2B5EF4-FFF2-40B4-BE49-F238E27FC236}">
                    <a16:creationId xmlns:a16="http://schemas.microsoft.com/office/drawing/2014/main" id="{A41085A2-A947-799E-0627-627E8CF34F51}"/>
                  </a:ext>
                </a:extLst>
              </p:cNvPr>
              <p:cNvSpPr/>
              <p:nvPr userDrawn="1"/>
            </p:nvSpPr>
            <p:spPr>
              <a:xfrm>
                <a:off x="1714700"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29" name="Rectangle 28">
                <a:extLst>
                  <a:ext uri="{FF2B5EF4-FFF2-40B4-BE49-F238E27FC236}">
                    <a16:creationId xmlns:a16="http://schemas.microsoft.com/office/drawing/2014/main" id="{E354E8EC-3D86-198D-24DD-632BF6B4DBBE}"/>
                  </a:ext>
                </a:extLst>
              </p:cNvPr>
              <p:cNvSpPr/>
              <p:nvPr userDrawn="1"/>
            </p:nvSpPr>
            <p:spPr>
              <a:xfrm>
                <a:off x="813893" y="189054"/>
                <a:ext cx="719139"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grpSp>
        <p:grpSp>
          <p:nvGrpSpPr>
            <p:cNvPr id="6" name="Group 5">
              <a:extLst>
                <a:ext uri="{FF2B5EF4-FFF2-40B4-BE49-F238E27FC236}">
                  <a16:creationId xmlns:a16="http://schemas.microsoft.com/office/drawing/2014/main" id="{605CC708-B0BB-BB81-B605-0E322CDA575E}"/>
                </a:ext>
              </a:extLst>
            </p:cNvPr>
            <p:cNvGrpSpPr/>
            <p:nvPr userDrawn="1"/>
          </p:nvGrpSpPr>
          <p:grpSpPr>
            <a:xfrm>
              <a:off x="6216650" y="189054"/>
              <a:ext cx="5221782" cy="6858000"/>
              <a:chOff x="813893" y="189054"/>
              <a:chExt cx="5221782" cy="6858000"/>
            </a:xfrm>
          </p:grpSpPr>
          <p:sp>
            <p:nvSpPr>
              <p:cNvPr id="7" name="Rectangle 6">
                <a:extLst>
                  <a:ext uri="{FF2B5EF4-FFF2-40B4-BE49-F238E27FC236}">
                    <a16:creationId xmlns:a16="http://schemas.microsoft.com/office/drawing/2014/main" id="{33F2C2DF-561D-008F-22A5-FAF0554D4EF0}"/>
                  </a:ext>
                </a:extLst>
              </p:cNvPr>
              <p:cNvSpPr/>
              <p:nvPr userDrawn="1"/>
            </p:nvSpPr>
            <p:spPr>
              <a:xfrm>
                <a:off x="5316537"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8" name="Rectangle 7">
                <a:extLst>
                  <a:ext uri="{FF2B5EF4-FFF2-40B4-BE49-F238E27FC236}">
                    <a16:creationId xmlns:a16="http://schemas.microsoft.com/office/drawing/2014/main" id="{60B80983-E9C0-F395-C686-DDF15F3ED445}"/>
                  </a:ext>
                </a:extLst>
              </p:cNvPr>
              <p:cNvSpPr/>
              <p:nvPr userDrawn="1"/>
            </p:nvSpPr>
            <p:spPr>
              <a:xfrm>
                <a:off x="4416425"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9" name="Rectangle 8">
                <a:extLst>
                  <a:ext uri="{FF2B5EF4-FFF2-40B4-BE49-F238E27FC236}">
                    <a16:creationId xmlns:a16="http://schemas.microsoft.com/office/drawing/2014/main" id="{2E22F8A7-F333-655F-575F-F13ECA824547}"/>
                  </a:ext>
                </a:extLst>
              </p:cNvPr>
              <p:cNvSpPr/>
              <p:nvPr userDrawn="1"/>
            </p:nvSpPr>
            <p:spPr>
              <a:xfrm>
                <a:off x="3516312"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10" name="Rectangle 9">
                <a:extLst>
                  <a:ext uri="{FF2B5EF4-FFF2-40B4-BE49-F238E27FC236}">
                    <a16:creationId xmlns:a16="http://schemas.microsoft.com/office/drawing/2014/main" id="{9C074924-1882-5ED3-FAB1-76F3D06BF523}"/>
                  </a:ext>
                </a:extLst>
              </p:cNvPr>
              <p:cNvSpPr/>
              <p:nvPr userDrawn="1"/>
            </p:nvSpPr>
            <p:spPr>
              <a:xfrm>
                <a:off x="2615506"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11" name="Rectangle 10">
                <a:extLst>
                  <a:ext uri="{FF2B5EF4-FFF2-40B4-BE49-F238E27FC236}">
                    <a16:creationId xmlns:a16="http://schemas.microsoft.com/office/drawing/2014/main" id="{254F941B-5952-699E-B2DF-0ECE9DB7E938}"/>
                  </a:ext>
                </a:extLst>
              </p:cNvPr>
              <p:cNvSpPr/>
              <p:nvPr userDrawn="1"/>
            </p:nvSpPr>
            <p:spPr>
              <a:xfrm>
                <a:off x="1714700" y="189054"/>
                <a:ext cx="719138"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sp>
            <p:nvSpPr>
              <p:cNvPr id="12" name="Rectangle 11">
                <a:extLst>
                  <a:ext uri="{FF2B5EF4-FFF2-40B4-BE49-F238E27FC236}">
                    <a16:creationId xmlns:a16="http://schemas.microsoft.com/office/drawing/2014/main" id="{8217DE00-7A6F-1FE6-8D2E-9A1182D2954D}"/>
                  </a:ext>
                </a:extLst>
              </p:cNvPr>
              <p:cNvSpPr/>
              <p:nvPr userDrawn="1"/>
            </p:nvSpPr>
            <p:spPr>
              <a:xfrm>
                <a:off x="813893" y="189054"/>
                <a:ext cx="719139" cy="6858000"/>
              </a:xfrm>
              <a:prstGeom prst="rect">
                <a:avLst/>
              </a:prstGeom>
              <a:solidFill>
                <a:srgbClr val="CFD0D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6346" tIns="56346" rIns="56346" bIns="56346" rtlCol="0" anchor="ctr">
                <a:noAutofit/>
              </a:bodyPr>
              <a:lstStyle/>
              <a:p>
                <a:pPr algn="ctr"/>
                <a:endParaRPr lang="en-GB" sz="1400" b="1">
                  <a:solidFill>
                    <a:schemeClr val="bg1">
                      <a:lumMod val="95000"/>
                    </a:schemeClr>
                  </a:solidFill>
                </a:endParaRPr>
              </a:p>
            </p:txBody>
          </p:sp>
        </p:grpSp>
      </p:grpSp>
    </p:spTree>
    <p:extLst>
      <p:ext uri="{BB962C8B-B14F-4D97-AF65-F5344CB8AC3E}">
        <p14:creationId xmlns:p14="http://schemas.microsoft.com/office/powerpoint/2010/main" val="12338173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3860C-2145-19A6-A702-27647B2E6B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B543E1-E767-89F3-A898-CC4F007038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33ACED-4825-5FC1-CA6B-8D6E7753C658}"/>
              </a:ext>
            </a:extLst>
          </p:cNvPr>
          <p:cNvSpPr>
            <a:spLocks noGrp="1"/>
          </p:cNvSpPr>
          <p:nvPr>
            <p:ph type="dt" sz="half" idx="10"/>
          </p:nvPr>
        </p:nvSpPr>
        <p:spPr/>
        <p:txBody>
          <a:bodyPr/>
          <a:lstStyle/>
          <a:p>
            <a:fld id="{1EB0BA17-FD78-403E-B658-C457F3C37E24}" type="datetimeFigureOut">
              <a:rPr lang="en-US" smtClean="0"/>
              <a:t>11/9/2024</a:t>
            </a:fld>
            <a:endParaRPr lang="en-US"/>
          </a:p>
        </p:txBody>
      </p:sp>
      <p:sp>
        <p:nvSpPr>
          <p:cNvPr id="5" name="Footer Placeholder 4">
            <a:extLst>
              <a:ext uri="{FF2B5EF4-FFF2-40B4-BE49-F238E27FC236}">
                <a16:creationId xmlns:a16="http://schemas.microsoft.com/office/drawing/2014/main" id="{D42F5024-75BE-F8DD-4B66-509D7E9F5E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8B7CED-18EB-171F-9D2F-D959EC8E30F8}"/>
              </a:ext>
            </a:extLst>
          </p:cNvPr>
          <p:cNvSpPr>
            <a:spLocks noGrp="1"/>
          </p:cNvSpPr>
          <p:nvPr>
            <p:ph type="sldNum" sz="quarter" idx="12"/>
          </p:nvPr>
        </p:nvSpPr>
        <p:spPr/>
        <p:txBody>
          <a:bodyPr/>
          <a:lstStyle/>
          <a:p>
            <a:fld id="{7AEA5732-7823-4D97-8C72-C2000EDADC33}" type="slidenum">
              <a:rPr lang="en-US" smtClean="0"/>
              <a:t>‹#›</a:t>
            </a:fld>
            <a:endParaRPr lang="en-US"/>
          </a:p>
        </p:txBody>
      </p:sp>
    </p:spTree>
    <p:extLst>
      <p:ext uri="{BB962C8B-B14F-4D97-AF65-F5344CB8AC3E}">
        <p14:creationId xmlns:p14="http://schemas.microsoft.com/office/powerpoint/2010/main" val="38179241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EB0BA17-FD78-403E-B658-C457F3C37E24}" type="datetimeFigureOut">
              <a:rPr lang="en-US" smtClean="0"/>
              <a:t>11/9/2024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A5732-7823-4D97-8C72-C2000EDADC33}" type="slidenum">
              <a:rPr lang="en-US" smtClean="0"/>
              <a:t>‹#›</a:t>
            </a:fld>
            <a:endParaRPr lang="en-US"/>
          </a:p>
        </p:txBody>
      </p:sp>
    </p:spTree>
    <p:extLst>
      <p:ext uri="{BB962C8B-B14F-4D97-AF65-F5344CB8AC3E}">
        <p14:creationId xmlns:p14="http://schemas.microsoft.com/office/powerpoint/2010/main" val="19452610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E8E6D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B334D90-2717-2269-E486-F1900244A62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MS logo gray - EMF" descr="Microsoft logo, gray text version">
            <a:extLst>
              <a:ext uri="{FF2B5EF4-FFF2-40B4-BE49-F238E27FC236}">
                <a16:creationId xmlns:a16="http://schemas.microsoft.com/office/drawing/2014/main" id="{7B930E7F-5B91-31B0-B67D-DB8C41E881CF}"/>
              </a:ext>
            </a:extLst>
          </p:cNvPr>
          <p:cNvPicPr>
            <a:picLocks noChangeAspect="1"/>
          </p:cNvPicPr>
          <p:nvPr userDrawn="1"/>
        </p:nvPicPr>
        <p:blipFill>
          <a:blip r:embed="rId3"/>
          <a:stretch>
            <a:fillRect/>
          </a:stretch>
        </p:blipFill>
        <p:spPr bwMode="black">
          <a:xfrm>
            <a:off x="584200" y="585788"/>
            <a:ext cx="1366440" cy="292608"/>
          </a:xfrm>
          <a:prstGeom prst="rect">
            <a:avLst/>
          </a:prstGeom>
        </p:spPr>
      </p:pic>
      <p:sp>
        <p:nvSpPr>
          <p:cNvPr id="3" name="Title 1">
            <a:extLst>
              <a:ext uri="{FF2B5EF4-FFF2-40B4-BE49-F238E27FC236}">
                <a16:creationId xmlns:a16="http://schemas.microsoft.com/office/drawing/2014/main" id="{3E21C31D-925C-53B5-2E40-C54FF245B41E}"/>
              </a:ext>
            </a:extLst>
          </p:cNvPr>
          <p:cNvSpPr>
            <a:spLocks noGrp="1"/>
          </p:cNvSpPr>
          <p:nvPr>
            <p:ph type="title" hasCustomPrompt="1"/>
          </p:nvPr>
        </p:nvSpPr>
        <p:spPr>
          <a:xfrm>
            <a:off x="569912" y="3429000"/>
            <a:ext cx="5686955" cy="1231106"/>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Event name or </a:t>
            </a:r>
            <a:br>
              <a:rPr lang="en-US"/>
            </a:br>
            <a:r>
              <a:rPr lang="en-US"/>
              <a:t>presentation title </a:t>
            </a:r>
          </a:p>
        </p:txBody>
      </p:sp>
      <p:sp>
        <p:nvSpPr>
          <p:cNvPr id="6" name="Text Placeholder 4">
            <a:extLst>
              <a:ext uri="{FF2B5EF4-FFF2-40B4-BE49-F238E27FC236}">
                <a16:creationId xmlns:a16="http://schemas.microsoft.com/office/drawing/2014/main" id="{1DDA2A08-4E66-0E3E-D138-C376487FF5F2}"/>
              </a:ext>
            </a:extLst>
          </p:cNvPr>
          <p:cNvSpPr>
            <a:spLocks noGrp="1"/>
          </p:cNvSpPr>
          <p:nvPr>
            <p:ph type="body" sz="quarter" idx="13" hasCustomPrompt="1"/>
          </p:nvPr>
        </p:nvSpPr>
        <p:spPr>
          <a:xfrm>
            <a:off x="4756150" y="6446520"/>
            <a:ext cx="1645920" cy="153888"/>
          </a:xfrm>
          <a:prstGeom prst="rect">
            <a:avLst/>
          </a:prstGeom>
          <a:noFill/>
        </p:spPr>
        <p:txBody>
          <a:bodyPr wrap="square" lIns="0" tIns="0" rIns="0" bIns="0">
            <a:spAutoFit/>
          </a:bodyPr>
          <a:lstStyle>
            <a:lvl1pPr marL="0" indent="0">
              <a:spcBef>
                <a:spcPts val="0"/>
              </a:spcBef>
              <a:buNone/>
              <a:defRPr sz="1000" spc="0" baseline="0">
                <a:solidFill>
                  <a:schemeClr val="tx1"/>
                </a:solidFill>
                <a:latin typeface="+mn-lt"/>
                <a:cs typeface="Segoe UI" panose="020B0502040204020203" pitchFamily="34" charset="0"/>
              </a:defRPr>
            </a:lvl1pPr>
          </a:lstStyle>
          <a:p>
            <a:pPr lvl="0"/>
            <a:r>
              <a:rPr lang="en-US"/>
              <a:t>Date</a:t>
            </a:r>
          </a:p>
        </p:txBody>
      </p:sp>
      <p:sp>
        <p:nvSpPr>
          <p:cNvPr id="5" name="Footer Placeholder 10">
            <a:extLst>
              <a:ext uri="{FF2B5EF4-FFF2-40B4-BE49-F238E27FC236}">
                <a16:creationId xmlns:a16="http://schemas.microsoft.com/office/drawing/2014/main" id="{44253EDB-56F0-1036-A65B-02ABC067A9E8}"/>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Tree>
    <p:extLst>
      <p:ext uri="{BB962C8B-B14F-4D97-AF65-F5344CB8AC3E}">
        <p14:creationId xmlns:p14="http://schemas.microsoft.com/office/powerpoint/2010/main" val="11649674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column_Text_with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1" y="585216"/>
            <a:ext cx="4710689" cy="984885"/>
          </a:xfrm>
        </p:spPr>
        <p:txBody>
          <a:bodyPr/>
          <a:lstStyle>
            <a:lvl1pPr>
              <a:defRPr sz="3200" b="0" i="0">
                <a:solidFill>
                  <a:schemeClr val="tx1"/>
                </a:solidFill>
                <a:latin typeface="+mj-lt"/>
                <a:cs typeface="Segoe UI Semibold" panose="020B0502040204020203" pitchFamily="34" charset="0"/>
              </a:defRPr>
            </a:lvl1pPr>
          </a:lstStyle>
          <a:p>
            <a:r>
              <a:rPr lang="en-US"/>
              <a:t>Click to edit Master title style</a:t>
            </a:r>
          </a:p>
        </p:txBody>
      </p:sp>
      <p:sp>
        <p:nvSpPr>
          <p:cNvPr id="8" name="Text Placeholder 11">
            <a:extLst>
              <a:ext uri="{FF2B5EF4-FFF2-40B4-BE49-F238E27FC236}">
                <a16:creationId xmlns:a16="http://schemas.microsoft.com/office/drawing/2014/main" id="{4ACB92EB-B163-EB38-0156-C028F872F1C8}"/>
              </a:ext>
            </a:extLst>
          </p:cNvPr>
          <p:cNvSpPr>
            <a:spLocks noGrp="1"/>
          </p:cNvSpPr>
          <p:nvPr>
            <p:ph type="body" sz="quarter" idx="16"/>
          </p:nvPr>
        </p:nvSpPr>
        <p:spPr>
          <a:xfrm>
            <a:off x="584200" y="1594155"/>
            <a:ext cx="471466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9" name="Text Placeholder 3">
            <a:extLst>
              <a:ext uri="{FF2B5EF4-FFF2-40B4-BE49-F238E27FC236}">
                <a16:creationId xmlns:a16="http://schemas.microsoft.com/office/drawing/2014/main" id="{20190326-CB8A-9A65-714A-07CD312C349A}"/>
              </a:ext>
            </a:extLst>
          </p:cNvPr>
          <p:cNvSpPr>
            <a:spLocks noGrp="1"/>
          </p:cNvSpPr>
          <p:nvPr>
            <p:ph type="body" sz="quarter" idx="15"/>
          </p:nvPr>
        </p:nvSpPr>
        <p:spPr>
          <a:xfrm>
            <a:off x="586389" y="2085764"/>
            <a:ext cx="4712685"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7E90DBB6-E167-EFBB-7028-79615839561D}"/>
              </a:ext>
            </a:extLst>
          </p:cNvPr>
          <p:cNvSpPr>
            <a:spLocks noGrp="1"/>
          </p:cNvSpPr>
          <p:nvPr>
            <p:ph type="pic" sz="quarter" idx="19" hasCustomPrompt="1"/>
          </p:nvPr>
        </p:nvSpPr>
        <p:spPr bwMode="ltGray">
          <a:xfrm>
            <a:off x="6096000" y="0"/>
            <a:ext cx="6096000" cy="6858000"/>
          </a:xfrm>
          <a:prstGeom prst="rect">
            <a:avLst/>
          </a:prstGeom>
          <a:solidFill>
            <a:srgbClr val="F4F4F7"/>
          </a:solidFill>
        </p:spPr>
        <p:txBody>
          <a:bodyPr lIns="0" tIns="0" rIns="0" bIns="731520" anchor="ctr" anchorCtr="0">
            <a:noAutofit/>
          </a:bodyPr>
          <a:lstStyle>
            <a:lvl1pPr marL="0" indent="0" algn="ctr">
              <a:lnSpc>
                <a:spcPct val="100000"/>
              </a:lnSpc>
              <a:buNone/>
              <a:defRPr sz="12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a:p>
            <a:endParaRPr lang="en-US"/>
          </a:p>
          <a:p>
            <a:endParaRPr lang="en-US"/>
          </a:p>
        </p:txBody>
      </p:sp>
      <p:sp>
        <p:nvSpPr>
          <p:cNvPr id="6" name="Footer Placeholder 10">
            <a:extLst>
              <a:ext uri="{FF2B5EF4-FFF2-40B4-BE49-F238E27FC236}">
                <a16:creationId xmlns:a16="http://schemas.microsoft.com/office/drawing/2014/main" id="{E84377F5-22E1-9D2A-A0FF-44C6FE95FA8C}"/>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Tree>
    <p:extLst>
      <p:ext uri="{BB962C8B-B14F-4D97-AF65-F5344CB8AC3E}">
        <p14:creationId xmlns:p14="http://schemas.microsoft.com/office/powerpoint/2010/main" val="427797799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6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68">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5_4-column_Text_with Subheads-Icons">
    <p:bg>
      <p:bgRef idx="1001">
        <a:schemeClr val="bg1"/>
      </p:bgRef>
    </p:bg>
    <p:spTree>
      <p:nvGrpSpPr>
        <p:cNvPr id="1" name=""/>
        <p:cNvGrpSpPr/>
        <p:nvPr/>
      </p:nvGrpSpPr>
      <p:grpSpPr>
        <a:xfrm>
          <a:off x="0" y="0"/>
          <a:ext cx="0" cy="0"/>
          <a:chOff x="0" y="0"/>
          <a:chExt cx="0" cy="0"/>
        </a:xfrm>
      </p:grpSpPr>
      <p:cxnSp>
        <p:nvCxnSpPr>
          <p:cNvPr id="5" name="Straight Connector 4" descr="Microsoft Certification renewal process flow">
            <a:extLst>
              <a:ext uri="{FF2B5EF4-FFF2-40B4-BE49-F238E27FC236}">
                <a16:creationId xmlns:a16="http://schemas.microsoft.com/office/drawing/2014/main" id="{ED4FC5EF-0434-AB45-07F5-AAD2BF06D8B8}"/>
              </a:ext>
              <a:ext uri="{C183D7F6-B498-43B3-948B-1728B52AA6E4}">
                <adec:decorative xmlns:adec="http://schemas.microsoft.com/office/drawing/2017/decorative" val="0"/>
              </a:ext>
            </a:extLst>
          </p:cNvPr>
          <p:cNvCxnSpPr>
            <a:cxnSpLocks/>
          </p:cNvCxnSpPr>
          <p:nvPr userDrawn="1"/>
        </p:nvCxnSpPr>
        <p:spPr>
          <a:xfrm>
            <a:off x="1766" y="2042154"/>
            <a:ext cx="12188952" cy="0"/>
          </a:xfrm>
          <a:prstGeom prst="line">
            <a:avLst/>
          </a:prstGeom>
          <a:noFill/>
          <a:ln w="76200" cap="flat">
            <a:gradFill>
              <a:gsLst>
                <a:gs pos="0">
                  <a:srgbClr val="FF5C39"/>
                </a:gs>
                <a:gs pos="54796">
                  <a:srgbClr val="C73ECC"/>
                </a:gs>
                <a:gs pos="100000">
                  <a:srgbClr val="8DC8E8"/>
                </a:gs>
              </a:gsLst>
              <a:lin ang="21399750" scaled="1"/>
            </a:gradFill>
            <a:prstDash val="solid"/>
            <a:miter/>
          </a:ln>
        </p:spPr>
      </p:cxn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492443"/>
          </a:xfrm>
        </p:spPr>
        <p:txBody>
          <a:bodyPr/>
          <a:lstStyle>
            <a:lvl1pPr>
              <a:defRPr sz="3200" b="0" i="0">
                <a:solidFill>
                  <a:schemeClr val="tx1"/>
                </a:solidFill>
                <a:latin typeface="+mj-lt"/>
                <a:cs typeface="Segoe UI Semibold" panose="020B0502040204020203" pitchFamily="34" charset="0"/>
              </a:defRPr>
            </a:lvl1pPr>
          </a:lstStyle>
          <a:p>
            <a:r>
              <a:rPr lang="en-US"/>
              <a:t>Click to edit Master title style</a:t>
            </a:r>
          </a:p>
        </p:txBody>
      </p:sp>
      <p:sp>
        <p:nvSpPr>
          <p:cNvPr id="11" name="Text Placeholder 11">
            <a:extLst>
              <a:ext uri="{FF2B5EF4-FFF2-40B4-BE49-F238E27FC236}">
                <a16:creationId xmlns:a16="http://schemas.microsoft.com/office/drawing/2014/main" id="{3C284B3A-DEE1-29EB-8131-8DF975DF34DC}"/>
              </a:ext>
            </a:extLst>
          </p:cNvPr>
          <p:cNvSpPr>
            <a:spLocks noGrp="1"/>
          </p:cNvSpPr>
          <p:nvPr>
            <p:ph type="body" sz="quarter" idx="16"/>
          </p:nvPr>
        </p:nvSpPr>
        <p:spPr>
          <a:xfrm>
            <a:off x="586391" y="2995283"/>
            <a:ext cx="2653722" cy="492441"/>
          </a:xfrm>
          <a:prstGeom prst="rect">
            <a:avLst/>
          </a:prstGeom>
        </p:spPr>
        <p:txBody>
          <a:bodyPr anchor="t"/>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13" name="Text Placeholder 11">
            <a:extLst>
              <a:ext uri="{FF2B5EF4-FFF2-40B4-BE49-F238E27FC236}">
                <a16:creationId xmlns:a16="http://schemas.microsoft.com/office/drawing/2014/main" id="{17AB9DF2-C697-A678-389D-BE5F6AF6F25B}"/>
              </a:ext>
            </a:extLst>
          </p:cNvPr>
          <p:cNvSpPr>
            <a:spLocks noGrp="1"/>
          </p:cNvSpPr>
          <p:nvPr>
            <p:ph type="body" sz="quarter" idx="22"/>
          </p:nvPr>
        </p:nvSpPr>
        <p:spPr>
          <a:xfrm>
            <a:off x="3374889" y="2995283"/>
            <a:ext cx="2653722" cy="492441"/>
          </a:xfrm>
          <a:prstGeom prst="rect">
            <a:avLst/>
          </a:prstGeom>
        </p:spPr>
        <p:txBody>
          <a:bodyPr anchor="t"/>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3" name="Text Placeholder 11">
            <a:extLst>
              <a:ext uri="{FF2B5EF4-FFF2-40B4-BE49-F238E27FC236}">
                <a16:creationId xmlns:a16="http://schemas.microsoft.com/office/drawing/2014/main" id="{4759A57E-BDDC-1596-6959-BA7696DE9B08}"/>
              </a:ext>
            </a:extLst>
          </p:cNvPr>
          <p:cNvSpPr>
            <a:spLocks noGrp="1"/>
          </p:cNvSpPr>
          <p:nvPr>
            <p:ph type="body" sz="quarter" idx="24"/>
          </p:nvPr>
        </p:nvSpPr>
        <p:spPr>
          <a:xfrm>
            <a:off x="6163388" y="2995283"/>
            <a:ext cx="2653722" cy="492441"/>
          </a:xfrm>
          <a:prstGeom prst="rect">
            <a:avLst/>
          </a:prstGeom>
        </p:spPr>
        <p:txBody>
          <a:bodyPr anchor="t"/>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7" name="Footer Placeholder 10">
            <a:extLst>
              <a:ext uri="{FF2B5EF4-FFF2-40B4-BE49-F238E27FC236}">
                <a16:creationId xmlns:a16="http://schemas.microsoft.com/office/drawing/2014/main" id="{B60C4C06-0136-7314-8B24-FE41EFCE149C}"/>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
        <p:nvSpPr>
          <p:cNvPr id="10" name="Text Placeholder 3">
            <a:extLst>
              <a:ext uri="{FF2B5EF4-FFF2-40B4-BE49-F238E27FC236}">
                <a16:creationId xmlns:a16="http://schemas.microsoft.com/office/drawing/2014/main" id="{244C1821-6346-D755-83F0-EC5D04C1AFA5}"/>
              </a:ext>
            </a:extLst>
          </p:cNvPr>
          <p:cNvSpPr>
            <a:spLocks noGrp="1"/>
          </p:cNvSpPr>
          <p:nvPr>
            <p:ph type="body" sz="quarter" idx="15"/>
          </p:nvPr>
        </p:nvSpPr>
        <p:spPr>
          <a:xfrm>
            <a:off x="586391" y="3616497"/>
            <a:ext cx="2653722" cy="492443"/>
          </a:xfrm>
          <a:prstGeom prst="rect">
            <a:avLst/>
          </a:prstGeom>
        </p:spPr>
        <p:txBody>
          <a:bodyPr wrap="square">
            <a:spAutoFit/>
          </a:bodyPr>
          <a:lstStyle>
            <a:lvl1pPr marL="0" indent="0" algn="ctr">
              <a:buFont typeface="Arial" panose="020B0604020202020204" pitchFamily="34" charset="0"/>
              <a:buNone/>
              <a:defRPr>
                <a:solidFill>
                  <a:schemeClr val="tx1"/>
                </a:solidFill>
              </a:defRPr>
            </a:lvl1pPr>
            <a:lvl2pPr marL="137160" indent="0">
              <a:buFont typeface="Arial" panose="020B0604020202020204" pitchFamily="34" charset="0"/>
              <a:buNone/>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15" name="Text Placeholder 3">
            <a:extLst>
              <a:ext uri="{FF2B5EF4-FFF2-40B4-BE49-F238E27FC236}">
                <a16:creationId xmlns:a16="http://schemas.microsoft.com/office/drawing/2014/main" id="{AE8BC1E6-3311-A73F-871A-923C49C012F0}"/>
              </a:ext>
            </a:extLst>
          </p:cNvPr>
          <p:cNvSpPr>
            <a:spLocks noGrp="1"/>
          </p:cNvSpPr>
          <p:nvPr>
            <p:ph type="body" sz="quarter" idx="23"/>
          </p:nvPr>
        </p:nvSpPr>
        <p:spPr>
          <a:xfrm>
            <a:off x="3374889" y="3616497"/>
            <a:ext cx="2653722" cy="492443"/>
          </a:xfrm>
          <a:prstGeom prst="rect">
            <a:avLst/>
          </a:prstGeom>
        </p:spPr>
        <p:txBody>
          <a:bodyPr wrap="square">
            <a:spAutoFit/>
          </a:bodyPr>
          <a:lstStyle>
            <a:lvl1pPr marL="0" indent="0" algn="ctr">
              <a:buFont typeface="Arial" panose="020B0604020202020204" pitchFamily="34" charset="0"/>
              <a:buNone/>
              <a:defRPr>
                <a:solidFill>
                  <a:schemeClr val="tx1"/>
                </a:solidFill>
              </a:defRPr>
            </a:lvl1pPr>
            <a:lvl2pPr marL="137160" indent="0">
              <a:buFont typeface="Arial" panose="020B0604020202020204" pitchFamily="34" charset="0"/>
              <a:buNone/>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16" name="Text Placeholder 3">
            <a:extLst>
              <a:ext uri="{FF2B5EF4-FFF2-40B4-BE49-F238E27FC236}">
                <a16:creationId xmlns:a16="http://schemas.microsoft.com/office/drawing/2014/main" id="{888C01D0-23FB-7438-A9BF-8E99080C98BE}"/>
              </a:ext>
            </a:extLst>
          </p:cNvPr>
          <p:cNvSpPr>
            <a:spLocks noGrp="1"/>
          </p:cNvSpPr>
          <p:nvPr>
            <p:ph type="body" sz="quarter" idx="25"/>
          </p:nvPr>
        </p:nvSpPr>
        <p:spPr>
          <a:xfrm>
            <a:off x="6163388" y="3616497"/>
            <a:ext cx="2653722" cy="492443"/>
          </a:xfrm>
          <a:prstGeom prst="rect">
            <a:avLst/>
          </a:prstGeom>
        </p:spPr>
        <p:txBody>
          <a:bodyPr wrap="square">
            <a:spAutoFit/>
          </a:bodyPr>
          <a:lstStyle>
            <a:lvl1pPr marL="0" indent="0" algn="ctr">
              <a:buFont typeface="Arial" panose="020B0604020202020204" pitchFamily="34" charset="0"/>
              <a:buNone/>
              <a:defRPr>
                <a:solidFill>
                  <a:schemeClr val="tx1"/>
                </a:solidFill>
              </a:defRPr>
            </a:lvl1pPr>
            <a:lvl2pPr marL="137160" indent="0">
              <a:buFont typeface="Arial" panose="020B0604020202020204" pitchFamily="34" charset="0"/>
              <a:buNone/>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8" name="Oval 7">
            <a:extLst>
              <a:ext uri="{FF2B5EF4-FFF2-40B4-BE49-F238E27FC236}">
                <a16:creationId xmlns:a16="http://schemas.microsoft.com/office/drawing/2014/main" id="{6E673AD2-B8AF-CC3C-D898-30292FC1719F}"/>
              </a:ext>
              <a:ext uri="{C183D7F6-B498-43B3-948B-1728B52AA6E4}">
                <adec:decorative xmlns:adec="http://schemas.microsoft.com/office/drawing/2017/decorative" val="1"/>
              </a:ext>
            </a:extLst>
          </p:cNvPr>
          <p:cNvSpPr/>
          <p:nvPr userDrawn="1"/>
        </p:nvSpPr>
        <p:spPr bwMode="auto">
          <a:xfrm>
            <a:off x="1421788" y="1542978"/>
            <a:ext cx="982928" cy="982928"/>
          </a:xfrm>
          <a:prstGeom prst="ellipse">
            <a:avLst/>
          </a:prstGeom>
          <a:solidFill>
            <a:srgbClr val="FFFFFF"/>
          </a:solidFill>
          <a:ln w="12700" cap="flat">
            <a:solidFill>
              <a:schemeClr val="bg1">
                <a:lumMod val="85000"/>
              </a:schemeClr>
            </a:solidFill>
            <a:miter lim="400000"/>
          </a:ln>
          <a:effectLst/>
          <a:sp3d/>
        </p:spPr>
        <p:txBody>
          <a:bodyPr rot="0" spcFirstLastPara="1" vertOverflow="overflow" horzOverflow="overflow" vert="horz" wrap="square" lIns="50800" tIns="50800" rIns="50800" bIns="50800" numCol="1" spcCol="38100" rtlCol="0" anchor="ctr">
            <a:noAutofit/>
          </a:bodyPr>
          <a:lstStyle/>
          <a:p>
            <a:pPr marL="4571" marR="0" lvl="0" indent="0" defTabSz="412667"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a:ln>
                <a:noFill/>
              </a:ln>
              <a:solidFill>
                <a:srgbClr val="2F2F2F"/>
              </a:solidFill>
              <a:effectLst/>
              <a:uLnTx/>
              <a:uFillTx/>
              <a:cs typeface="Segoe UI" panose="020B0502040204020203" pitchFamily="34" charset="0"/>
            </a:endParaRPr>
          </a:p>
        </p:txBody>
      </p:sp>
      <p:sp>
        <p:nvSpPr>
          <p:cNvPr id="9" name="Oval 8">
            <a:extLst>
              <a:ext uri="{FF2B5EF4-FFF2-40B4-BE49-F238E27FC236}">
                <a16:creationId xmlns:a16="http://schemas.microsoft.com/office/drawing/2014/main" id="{56859B90-45D2-D990-09AA-8F85B79F1077}"/>
              </a:ext>
              <a:ext uri="{C183D7F6-B498-43B3-948B-1728B52AA6E4}">
                <adec:decorative xmlns:adec="http://schemas.microsoft.com/office/drawing/2017/decorative" val="1"/>
              </a:ext>
            </a:extLst>
          </p:cNvPr>
          <p:cNvSpPr/>
          <p:nvPr userDrawn="1"/>
        </p:nvSpPr>
        <p:spPr bwMode="auto">
          <a:xfrm>
            <a:off x="4210286" y="1542978"/>
            <a:ext cx="982928" cy="982928"/>
          </a:xfrm>
          <a:prstGeom prst="ellipse">
            <a:avLst/>
          </a:prstGeom>
          <a:solidFill>
            <a:srgbClr val="FFFFFF"/>
          </a:solidFill>
          <a:ln w="12700" cap="flat">
            <a:solidFill>
              <a:schemeClr val="bg1">
                <a:lumMod val="85000"/>
              </a:schemeClr>
            </a:solidFill>
            <a:miter lim="400000"/>
          </a:ln>
          <a:effectLst/>
          <a:sp3d/>
        </p:spPr>
        <p:txBody>
          <a:bodyPr rot="0" spcFirstLastPara="1" vertOverflow="overflow" horzOverflow="overflow" vert="horz" wrap="square" lIns="50800" tIns="50800" rIns="50800" bIns="50800" numCol="1" spcCol="38100" rtlCol="0" anchor="ctr">
            <a:noAutofit/>
          </a:bodyPr>
          <a:lstStyle/>
          <a:p>
            <a:pPr marL="4571" marR="0" lvl="0" indent="0" defTabSz="412667"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a:ln>
                <a:noFill/>
              </a:ln>
              <a:solidFill>
                <a:srgbClr val="2F2F2F"/>
              </a:solidFill>
              <a:effectLst/>
              <a:uLnTx/>
              <a:uFillTx/>
              <a:cs typeface="Segoe UI" panose="020B0502040204020203" pitchFamily="34" charset="0"/>
            </a:endParaRPr>
          </a:p>
        </p:txBody>
      </p:sp>
      <p:sp>
        <p:nvSpPr>
          <p:cNvPr id="12" name="Oval 11">
            <a:extLst>
              <a:ext uri="{FF2B5EF4-FFF2-40B4-BE49-F238E27FC236}">
                <a16:creationId xmlns:a16="http://schemas.microsoft.com/office/drawing/2014/main" id="{287FE1B2-0C16-29CA-99C4-4C44A8047A50}"/>
              </a:ext>
              <a:ext uri="{C183D7F6-B498-43B3-948B-1728B52AA6E4}">
                <adec:decorative xmlns:adec="http://schemas.microsoft.com/office/drawing/2017/decorative" val="1"/>
              </a:ext>
            </a:extLst>
          </p:cNvPr>
          <p:cNvSpPr/>
          <p:nvPr userDrawn="1"/>
        </p:nvSpPr>
        <p:spPr bwMode="auto">
          <a:xfrm>
            <a:off x="6998785" y="1542978"/>
            <a:ext cx="982928" cy="982928"/>
          </a:xfrm>
          <a:prstGeom prst="ellipse">
            <a:avLst/>
          </a:prstGeom>
          <a:solidFill>
            <a:srgbClr val="FFFFFF"/>
          </a:solidFill>
          <a:ln w="12700" cap="flat">
            <a:solidFill>
              <a:schemeClr val="bg1">
                <a:lumMod val="85000"/>
              </a:schemeClr>
            </a:solidFill>
            <a:miter lim="400000"/>
          </a:ln>
          <a:effectLst/>
          <a:sp3d/>
        </p:spPr>
        <p:txBody>
          <a:bodyPr rot="0" spcFirstLastPara="1" vertOverflow="overflow" horzOverflow="overflow" vert="horz" wrap="square" lIns="50800" tIns="50800" rIns="50800" bIns="50800" numCol="1" spcCol="38100" rtlCol="0" anchor="ctr">
            <a:noAutofit/>
          </a:bodyPr>
          <a:lstStyle/>
          <a:p>
            <a:pPr marL="4571" marR="0" lvl="0" indent="0" defTabSz="412667"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a:ln>
                <a:noFill/>
              </a:ln>
              <a:solidFill>
                <a:srgbClr val="2F2F2F"/>
              </a:solidFill>
              <a:effectLst/>
              <a:uLnTx/>
              <a:uFillTx/>
              <a:cs typeface="Segoe UI" panose="020B0502040204020203" pitchFamily="34" charset="0"/>
            </a:endParaRPr>
          </a:p>
        </p:txBody>
      </p:sp>
      <p:sp>
        <p:nvSpPr>
          <p:cNvPr id="19" name="Text Placeholder 11">
            <a:extLst>
              <a:ext uri="{FF2B5EF4-FFF2-40B4-BE49-F238E27FC236}">
                <a16:creationId xmlns:a16="http://schemas.microsoft.com/office/drawing/2014/main" id="{5CD3A061-F6D8-16DB-1648-DA1C7A812477}"/>
              </a:ext>
            </a:extLst>
          </p:cNvPr>
          <p:cNvSpPr>
            <a:spLocks noGrp="1"/>
          </p:cNvSpPr>
          <p:nvPr>
            <p:ph type="body" sz="quarter" idx="26"/>
          </p:nvPr>
        </p:nvSpPr>
        <p:spPr>
          <a:xfrm>
            <a:off x="8951887" y="2995283"/>
            <a:ext cx="2653722" cy="492441"/>
          </a:xfrm>
          <a:prstGeom prst="rect">
            <a:avLst/>
          </a:prstGeom>
        </p:spPr>
        <p:txBody>
          <a:bodyPr anchor="t"/>
          <a:lstStyle>
            <a:lvl1pPr marL="0" indent="0" algn="ctr">
              <a:spcBef>
                <a:spcPts val="0"/>
              </a:spcBef>
              <a:buNone/>
              <a:defRPr sz="1600">
                <a:solidFill>
                  <a:schemeClr val="tx1"/>
                </a:solidFill>
                <a:latin typeface="+mj-lt"/>
              </a:defRPr>
            </a:lvl1pPr>
          </a:lstStyle>
          <a:p>
            <a:pPr lvl="0"/>
            <a:r>
              <a:rPr lang="en-US"/>
              <a:t>Click to edit Master text styles</a:t>
            </a:r>
          </a:p>
        </p:txBody>
      </p:sp>
      <p:sp>
        <p:nvSpPr>
          <p:cNvPr id="20" name="Text Placeholder 3">
            <a:extLst>
              <a:ext uri="{FF2B5EF4-FFF2-40B4-BE49-F238E27FC236}">
                <a16:creationId xmlns:a16="http://schemas.microsoft.com/office/drawing/2014/main" id="{D274C898-2EFD-B0D2-A45A-BD53CF0B4CD1}"/>
              </a:ext>
            </a:extLst>
          </p:cNvPr>
          <p:cNvSpPr>
            <a:spLocks noGrp="1"/>
          </p:cNvSpPr>
          <p:nvPr>
            <p:ph type="body" sz="quarter" idx="27"/>
          </p:nvPr>
        </p:nvSpPr>
        <p:spPr>
          <a:xfrm>
            <a:off x="8951887" y="3616497"/>
            <a:ext cx="2653722" cy="492443"/>
          </a:xfrm>
          <a:prstGeom prst="rect">
            <a:avLst/>
          </a:prstGeom>
        </p:spPr>
        <p:txBody>
          <a:bodyPr wrap="square">
            <a:spAutoFit/>
          </a:bodyPr>
          <a:lstStyle>
            <a:lvl1pPr marL="0" indent="0" algn="ctr">
              <a:buFont typeface="Arial" panose="020B0604020202020204" pitchFamily="34" charset="0"/>
              <a:buNone/>
              <a:defRPr>
                <a:solidFill>
                  <a:schemeClr val="tx1"/>
                </a:solidFill>
              </a:defRPr>
            </a:lvl1pPr>
            <a:lvl2pPr marL="137160" indent="0">
              <a:buFont typeface="Arial" panose="020B0604020202020204" pitchFamily="34" charset="0"/>
              <a:buNone/>
              <a:defRPr>
                <a:solidFill>
                  <a:schemeClr val="tx1"/>
                </a:solidFill>
              </a:defRPr>
            </a:lvl2pPr>
            <a:lvl3pPr marL="265176" indent="0">
              <a:buFont typeface="Arial" panose="020B0604020202020204" pitchFamily="34" charset="0"/>
              <a:buNone/>
              <a:defRPr>
                <a:solidFill>
                  <a:schemeClr val="tx1"/>
                </a:solidFill>
              </a:defRPr>
            </a:lvl3pPr>
            <a:lvl4pPr marL="685800" indent="0">
              <a:buNone/>
              <a:defRPr/>
            </a:lvl4pPr>
            <a:lvl5pPr marL="914400" indent="0">
              <a:buNone/>
              <a:defRPr/>
            </a:lvl5pPr>
          </a:lstStyle>
          <a:p>
            <a:pPr lvl="0"/>
            <a:r>
              <a:rPr lang="en-US"/>
              <a:t>Click to edit Master text styles</a:t>
            </a:r>
          </a:p>
        </p:txBody>
      </p:sp>
      <p:sp>
        <p:nvSpPr>
          <p:cNvPr id="21" name="Oval 20">
            <a:extLst>
              <a:ext uri="{FF2B5EF4-FFF2-40B4-BE49-F238E27FC236}">
                <a16:creationId xmlns:a16="http://schemas.microsoft.com/office/drawing/2014/main" id="{04B3F622-FD42-60AD-CE1F-4C727E9EC6F9}"/>
              </a:ext>
              <a:ext uri="{C183D7F6-B498-43B3-948B-1728B52AA6E4}">
                <adec:decorative xmlns:adec="http://schemas.microsoft.com/office/drawing/2017/decorative" val="1"/>
              </a:ext>
            </a:extLst>
          </p:cNvPr>
          <p:cNvSpPr/>
          <p:nvPr userDrawn="1"/>
        </p:nvSpPr>
        <p:spPr bwMode="auto">
          <a:xfrm>
            <a:off x="9787284" y="1542978"/>
            <a:ext cx="982928" cy="982928"/>
          </a:xfrm>
          <a:prstGeom prst="ellipse">
            <a:avLst/>
          </a:prstGeom>
          <a:solidFill>
            <a:srgbClr val="FFFFFF"/>
          </a:solidFill>
          <a:ln w="12700" cap="flat">
            <a:solidFill>
              <a:schemeClr val="bg1">
                <a:lumMod val="85000"/>
              </a:schemeClr>
            </a:solidFill>
            <a:miter lim="400000"/>
          </a:ln>
          <a:effectLst/>
          <a:sp3d/>
        </p:spPr>
        <p:txBody>
          <a:bodyPr rot="0" spcFirstLastPara="1" vertOverflow="overflow" horzOverflow="overflow" vert="horz" wrap="square" lIns="50800" tIns="50800" rIns="50800" bIns="50800" numCol="1" spcCol="38100" rtlCol="0" anchor="ctr">
            <a:noAutofit/>
          </a:bodyPr>
          <a:lstStyle/>
          <a:p>
            <a:pPr marL="4571" marR="0" lvl="0" indent="0" defTabSz="412667"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a:ln>
                <a:noFill/>
              </a:ln>
              <a:solidFill>
                <a:srgbClr val="2F2F2F"/>
              </a:solidFill>
              <a:effectLst/>
              <a:uLnTx/>
              <a:uFillTx/>
              <a:cs typeface="Segoe UI" panose="020B0502040204020203" pitchFamily="34" charset="0"/>
            </a:endParaRPr>
          </a:p>
        </p:txBody>
      </p:sp>
    </p:spTree>
    <p:extLst>
      <p:ext uri="{BB962C8B-B14F-4D97-AF65-F5344CB8AC3E}">
        <p14:creationId xmlns:p14="http://schemas.microsoft.com/office/powerpoint/2010/main" val="394995447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92">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1464">
          <p15:clr>
            <a:srgbClr val="954F72"/>
          </p15:clr>
        </p15:guide>
        <p15:guide id="16" pos="4344">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32">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guide id="40" pos="609">
          <p15:clr>
            <a:srgbClr val="FBAE40"/>
          </p15:clr>
        </p15:guide>
        <p15:guide id="41" pos="3840">
          <p15:clr>
            <a:srgbClr val="FBAE40"/>
          </p15:clr>
        </p15:guide>
        <p15:guide id="42" pos="6216">
          <p15:clr>
            <a:srgbClr val="FBAE40"/>
          </p15:clr>
        </p15:guide>
        <p15:guide id="43" orient="horz" pos="1284">
          <p15:clr>
            <a:srgbClr val="FBAE40"/>
          </p15:clr>
        </p15:guide>
        <p15:guide id="44" pos="3940">
          <p15:clr>
            <a:srgbClr val="FBAE40"/>
          </p15:clr>
        </p15:guide>
        <p15:guide id="45" orient="horz" pos="2136">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op horizontal photo and titl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367F0464-FA9D-1DC7-827A-17DF799B90E9}"/>
              </a:ext>
            </a:extLst>
          </p:cNvPr>
          <p:cNvSpPr>
            <a:spLocks noGrp="1"/>
          </p:cNvSpPr>
          <p:nvPr>
            <p:ph type="body" sz="quarter" idx="15"/>
          </p:nvPr>
        </p:nvSpPr>
        <p:spPr>
          <a:xfrm>
            <a:off x="586390" y="4978881"/>
            <a:ext cx="5217510"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74320" indent="-137160">
              <a:spcAft>
                <a:spcPts val="0"/>
              </a:spcAft>
              <a:buFont typeface="Arial" panose="020B0604020202020204" pitchFamily="34" charset="0"/>
              <a:buChar char="•"/>
              <a:defRPr>
                <a:solidFill>
                  <a:schemeClr val="tx1"/>
                </a:solidFill>
              </a:defRPr>
            </a:lvl2pPr>
            <a:lvl3pPr marL="411480" indent="-137160">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8" name="Text Placeholder 3">
            <a:extLst>
              <a:ext uri="{FF2B5EF4-FFF2-40B4-BE49-F238E27FC236}">
                <a16:creationId xmlns:a16="http://schemas.microsoft.com/office/drawing/2014/main" id="{51FB34ED-A66E-89F2-95F6-C0038B49554C}"/>
              </a:ext>
            </a:extLst>
          </p:cNvPr>
          <p:cNvSpPr>
            <a:spLocks noGrp="1"/>
          </p:cNvSpPr>
          <p:nvPr>
            <p:ph type="body" sz="quarter" idx="20"/>
          </p:nvPr>
        </p:nvSpPr>
        <p:spPr>
          <a:xfrm>
            <a:off x="6253664" y="4978881"/>
            <a:ext cx="5187106"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74320" indent="-137160">
              <a:spcAft>
                <a:spcPts val="0"/>
              </a:spcAft>
              <a:buFont typeface="Arial" panose="020B0604020202020204" pitchFamily="34" charset="0"/>
              <a:buChar char="•"/>
              <a:defRPr>
                <a:solidFill>
                  <a:schemeClr val="tx1"/>
                </a:solidFill>
              </a:defRPr>
            </a:lvl2pPr>
            <a:lvl3pPr marL="411480" indent="-137160">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D54F7E24-0716-000F-A23E-D45713ECDD7E}"/>
              </a:ext>
            </a:extLst>
          </p:cNvPr>
          <p:cNvSpPr>
            <a:spLocks noGrp="1"/>
          </p:cNvSpPr>
          <p:nvPr>
            <p:ph type="pic" sz="quarter" idx="21" hasCustomPrompt="1"/>
          </p:nvPr>
        </p:nvSpPr>
        <p:spPr bwMode="ltGray">
          <a:xfrm>
            <a:off x="0" y="1152766"/>
            <a:ext cx="12192000" cy="3444634"/>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2" name="Title 1">
            <a:extLst>
              <a:ext uri="{FF2B5EF4-FFF2-40B4-BE49-F238E27FC236}">
                <a16:creationId xmlns:a16="http://schemas.microsoft.com/office/drawing/2014/main" id="{64830DA7-1CDF-18F6-E151-AAB776959AA8}"/>
              </a:ext>
            </a:extLst>
          </p:cNvPr>
          <p:cNvSpPr>
            <a:spLocks noGrp="1"/>
          </p:cNvSpPr>
          <p:nvPr>
            <p:ph type="title"/>
          </p:nvPr>
        </p:nvSpPr>
        <p:spPr>
          <a:xfrm>
            <a:off x="588262" y="585216"/>
            <a:ext cx="8193024" cy="492443"/>
          </a:xfrm>
        </p:spPr>
        <p:txBody>
          <a:bodyPr/>
          <a:lstStyle>
            <a:lvl1pPr>
              <a:defRPr sz="3200" b="0" i="0">
                <a:solidFill>
                  <a:schemeClr val="tx1"/>
                </a:solidFill>
                <a:latin typeface="+mj-lt"/>
                <a:cs typeface="Segoe UI Semibold" panose="020B0502040204020203" pitchFamily="34" charset="0"/>
              </a:defRPr>
            </a:lvl1pPr>
          </a:lstStyle>
          <a:p>
            <a:r>
              <a:rPr lang="en-US"/>
              <a:t>Click to edit Master title style</a:t>
            </a:r>
          </a:p>
        </p:txBody>
      </p:sp>
      <p:sp>
        <p:nvSpPr>
          <p:cNvPr id="5" name="Footer Placeholder 10">
            <a:extLst>
              <a:ext uri="{FF2B5EF4-FFF2-40B4-BE49-F238E27FC236}">
                <a16:creationId xmlns:a16="http://schemas.microsoft.com/office/drawing/2014/main" id="{BC534918-4E28-3067-DE75-AAF487EA4827}"/>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Tree>
    <p:extLst>
      <p:ext uri="{BB962C8B-B14F-4D97-AF65-F5344CB8AC3E}">
        <p14:creationId xmlns:p14="http://schemas.microsoft.com/office/powerpoint/2010/main" val="288380585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column_Callout_with Image">
    <p:bg>
      <p:bgRef idx="1001">
        <a:schemeClr val="bg1"/>
      </p:bgRef>
    </p:bg>
    <p:spTree>
      <p:nvGrpSpPr>
        <p:cNvPr id="1" name=""/>
        <p:cNvGrpSpPr/>
        <p:nvPr/>
      </p:nvGrpSpPr>
      <p:grpSpPr>
        <a:xfrm>
          <a:off x="0" y="0"/>
          <a:ext cx="0" cy="0"/>
          <a:chOff x="0" y="0"/>
          <a:chExt cx="0" cy="0"/>
        </a:xfrm>
      </p:grpSpPr>
      <p:sp>
        <p:nvSpPr>
          <p:cNvPr id="7" name="Footer Placeholder 10">
            <a:extLst>
              <a:ext uri="{FF2B5EF4-FFF2-40B4-BE49-F238E27FC236}">
                <a16:creationId xmlns:a16="http://schemas.microsoft.com/office/drawing/2014/main" id="{5E5F3DC3-1739-4680-A88C-C7B8F0E6D388}"/>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11044938" cy="492443"/>
          </a:xfrm>
        </p:spPr>
        <p:txBody>
          <a:bodyPr/>
          <a:lstStyle>
            <a:lvl1pPr>
              <a:defRPr sz="3200" b="0" i="0">
                <a:solidFill>
                  <a:schemeClr val="tx1"/>
                </a:solidFill>
                <a:latin typeface="+mj-lt"/>
                <a:cs typeface="Segoe UI Semibold" panose="020B0502040204020203" pitchFamily="34" charset="0"/>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A07B0D1-31C1-C209-CE85-DD1D42B62A74}"/>
              </a:ext>
            </a:extLst>
          </p:cNvPr>
          <p:cNvSpPr>
            <a:spLocks noGrp="1"/>
          </p:cNvSpPr>
          <p:nvPr>
            <p:ph type="pic" sz="quarter" idx="20" hasCustomPrompt="1"/>
          </p:nvPr>
        </p:nvSpPr>
        <p:spPr bwMode="ltGray">
          <a:xfrm>
            <a:off x="4064000" y="1581150"/>
            <a:ext cx="7535862" cy="4430720"/>
          </a:xfrm>
          <a:prstGeom prst="rect">
            <a:avLst/>
          </a:prstGeom>
          <a:solidFill>
            <a:srgbClr val="F4F4F7"/>
          </a:solidFill>
          <a:ln>
            <a:noFill/>
          </a:ln>
        </p:spPr>
        <p:txBody>
          <a:bodyPr lIns="0" tIns="0" rIns="0" bIns="73152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photo</a:t>
            </a:r>
          </a:p>
          <a:p>
            <a:r>
              <a:rPr lang="en-US"/>
              <a:t>here or click or tap </a:t>
            </a:r>
          </a:p>
          <a:p>
            <a:r>
              <a:rPr lang="en-US"/>
              <a:t>icon below to insert</a:t>
            </a:r>
          </a:p>
          <a:p>
            <a:endParaRPr lang="en-US"/>
          </a:p>
          <a:p>
            <a:endParaRPr lang="en-US"/>
          </a:p>
        </p:txBody>
      </p:sp>
      <p:sp>
        <p:nvSpPr>
          <p:cNvPr id="6" name="Text Placeholder 11">
            <a:extLst>
              <a:ext uri="{FF2B5EF4-FFF2-40B4-BE49-F238E27FC236}">
                <a16:creationId xmlns:a16="http://schemas.microsoft.com/office/drawing/2014/main" id="{BA3E60F0-F025-04E8-0E46-71699A62E435}"/>
              </a:ext>
            </a:extLst>
          </p:cNvPr>
          <p:cNvSpPr>
            <a:spLocks noGrp="1"/>
          </p:cNvSpPr>
          <p:nvPr>
            <p:ph type="body" sz="quarter" idx="16"/>
          </p:nvPr>
        </p:nvSpPr>
        <p:spPr>
          <a:xfrm>
            <a:off x="584200" y="1594155"/>
            <a:ext cx="317414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8" name="Text Placeholder 3">
            <a:extLst>
              <a:ext uri="{FF2B5EF4-FFF2-40B4-BE49-F238E27FC236}">
                <a16:creationId xmlns:a16="http://schemas.microsoft.com/office/drawing/2014/main" id="{4D105096-7BC3-1383-8EE1-744002B706B2}"/>
              </a:ext>
            </a:extLst>
          </p:cNvPr>
          <p:cNvSpPr>
            <a:spLocks noGrp="1"/>
          </p:cNvSpPr>
          <p:nvPr>
            <p:ph type="body" sz="quarter" idx="15"/>
          </p:nvPr>
        </p:nvSpPr>
        <p:spPr>
          <a:xfrm>
            <a:off x="586389" y="2085764"/>
            <a:ext cx="3172811"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734564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0">
          <p15:clr>
            <a:srgbClr val="954F72"/>
          </p15:clr>
        </p15:guide>
        <p15:guide id="6" pos="1372">
          <p15:clr>
            <a:srgbClr val="954F72"/>
          </p15:clr>
        </p15:guide>
        <p15:guide id="7" pos="1560">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20">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column_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11013474" cy="492443"/>
          </a:xfrm>
        </p:spPr>
        <p:txBody>
          <a:bodyPr/>
          <a:lstStyle>
            <a:lvl1pPr>
              <a:defRPr sz="3200" b="0" i="0">
                <a:solidFill>
                  <a:schemeClr val="tx1"/>
                </a:solidFill>
                <a:latin typeface="+mj-lt"/>
                <a:cs typeface="Segoe UI Semibold" panose="020B0502040204020203" pitchFamily="34" charset="0"/>
              </a:defRPr>
            </a:lvl1pPr>
          </a:lstStyle>
          <a:p>
            <a:r>
              <a:rPr lang="en-US"/>
              <a:t>Click to edit Master title style</a:t>
            </a:r>
          </a:p>
        </p:txBody>
      </p:sp>
      <p:sp>
        <p:nvSpPr>
          <p:cNvPr id="3" name="Text Placeholder 3">
            <a:extLst>
              <a:ext uri="{FF2B5EF4-FFF2-40B4-BE49-F238E27FC236}">
                <a16:creationId xmlns:a16="http://schemas.microsoft.com/office/drawing/2014/main" id="{05B49E74-D3F8-9BC9-0A3F-F524E6C5A414}"/>
              </a:ext>
            </a:extLst>
          </p:cNvPr>
          <p:cNvSpPr>
            <a:spLocks noGrp="1"/>
          </p:cNvSpPr>
          <p:nvPr>
            <p:ph type="body" sz="quarter" idx="15"/>
          </p:nvPr>
        </p:nvSpPr>
        <p:spPr>
          <a:xfrm>
            <a:off x="586389" y="1591056"/>
            <a:ext cx="11013474"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6" name="Footer Placeholder 10">
            <a:extLst>
              <a:ext uri="{FF2B5EF4-FFF2-40B4-BE49-F238E27FC236}">
                <a16:creationId xmlns:a16="http://schemas.microsoft.com/office/drawing/2014/main" id="{F16CAC6C-E57B-D312-6754-C68FA11C55E3}"/>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Tree>
    <p:extLst>
      <p:ext uri="{BB962C8B-B14F-4D97-AF65-F5344CB8AC3E}">
        <p14:creationId xmlns:p14="http://schemas.microsoft.com/office/powerpoint/2010/main" val="24967799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28" orient="horz" pos="4320">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2-column_Text_with Subhead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8193024" cy="492443"/>
          </a:xfrm>
        </p:spPr>
        <p:txBody>
          <a:bodyPr/>
          <a:lstStyle>
            <a:lvl1pPr>
              <a:defRPr sz="3200" b="0" i="0">
                <a:solidFill>
                  <a:schemeClr val="tx1"/>
                </a:solidFill>
                <a:latin typeface="+mj-lt"/>
                <a:cs typeface="Segoe UI Semibold" panose="020B0502040204020203" pitchFamily="34" charset="0"/>
              </a:defRPr>
            </a:lvl1pPr>
          </a:lstStyle>
          <a:p>
            <a:r>
              <a:rPr lang="en-US"/>
              <a:t>Click to edit Master title style</a:t>
            </a:r>
          </a:p>
        </p:txBody>
      </p:sp>
      <p:sp>
        <p:nvSpPr>
          <p:cNvPr id="7" name="Text Placeholder 11">
            <a:extLst>
              <a:ext uri="{FF2B5EF4-FFF2-40B4-BE49-F238E27FC236}">
                <a16:creationId xmlns:a16="http://schemas.microsoft.com/office/drawing/2014/main" id="{B99DE518-C598-A940-A59E-AD0A05432BA4}"/>
              </a:ext>
            </a:extLst>
          </p:cNvPr>
          <p:cNvSpPr>
            <a:spLocks noGrp="1"/>
          </p:cNvSpPr>
          <p:nvPr>
            <p:ph type="body" sz="quarter" idx="16"/>
          </p:nvPr>
        </p:nvSpPr>
        <p:spPr>
          <a:xfrm>
            <a:off x="584200" y="1594155"/>
            <a:ext cx="5219700"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2" name="Text Placeholder 3">
            <a:extLst>
              <a:ext uri="{FF2B5EF4-FFF2-40B4-BE49-F238E27FC236}">
                <a16:creationId xmlns:a16="http://schemas.microsoft.com/office/drawing/2014/main" id="{24E25ABE-71E1-BA48-6C8C-383755934901}"/>
              </a:ext>
            </a:extLst>
          </p:cNvPr>
          <p:cNvSpPr>
            <a:spLocks noGrp="1"/>
          </p:cNvSpPr>
          <p:nvPr>
            <p:ph type="body" sz="quarter" idx="15"/>
          </p:nvPr>
        </p:nvSpPr>
        <p:spPr>
          <a:xfrm>
            <a:off x="586390" y="2085764"/>
            <a:ext cx="5217510"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8" name="Text Placeholder 11">
            <a:extLst>
              <a:ext uri="{FF2B5EF4-FFF2-40B4-BE49-F238E27FC236}">
                <a16:creationId xmlns:a16="http://schemas.microsoft.com/office/drawing/2014/main" id="{1B7E7F6E-4D9D-5F8C-A5F0-526CA973BE99}"/>
              </a:ext>
            </a:extLst>
          </p:cNvPr>
          <p:cNvSpPr>
            <a:spLocks noGrp="1"/>
          </p:cNvSpPr>
          <p:nvPr>
            <p:ph type="body" sz="quarter" idx="19"/>
          </p:nvPr>
        </p:nvSpPr>
        <p:spPr>
          <a:xfrm>
            <a:off x="6244220" y="1594155"/>
            <a:ext cx="5219700"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3" name="Text Placeholder 3">
            <a:extLst>
              <a:ext uri="{FF2B5EF4-FFF2-40B4-BE49-F238E27FC236}">
                <a16:creationId xmlns:a16="http://schemas.microsoft.com/office/drawing/2014/main" id="{37DAE155-2008-5357-51E8-E6B1FA7558C2}"/>
              </a:ext>
            </a:extLst>
          </p:cNvPr>
          <p:cNvSpPr>
            <a:spLocks noGrp="1"/>
          </p:cNvSpPr>
          <p:nvPr>
            <p:ph type="body" sz="quarter" idx="20"/>
          </p:nvPr>
        </p:nvSpPr>
        <p:spPr>
          <a:xfrm>
            <a:off x="6253664" y="2085764"/>
            <a:ext cx="5187106"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5" name="Footer Placeholder 10">
            <a:extLst>
              <a:ext uri="{FF2B5EF4-FFF2-40B4-BE49-F238E27FC236}">
                <a16:creationId xmlns:a16="http://schemas.microsoft.com/office/drawing/2014/main" id="{0B703353-C9ED-0F6F-D7CB-28042BD05365}"/>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Tree>
    <p:extLst>
      <p:ext uri="{BB962C8B-B14F-4D97-AF65-F5344CB8AC3E}">
        <p14:creationId xmlns:p14="http://schemas.microsoft.com/office/powerpoint/2010/main" val="172505205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8">
          <p15:clr>
            <a:srgbClr val="954F72"/>
          </p15:clr>
        </p15:guide>
        <p15:guide id="9" pos="2150">
          <p15:clr>
            <a:srgbClr val="954F72"/>
          </p15:clr>
        </p15:guide>
        <p15:guide id="10" pos="2544">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Learn Clickdown">
    <p:bg>
      <p:bgPr>
        <a:solidFill>
          <a:srgbClr val="E8E6D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890A9B-98DE-E407-1677-225E1CB27E04}"/>
              </a:ext>
              <a:ext uri="{C183D7F6-B498-43B3-948B-1728B52AA6E4}">
                <adec:decorative xmlns:adec="http://schemas.microsoft.com/office/drawing/2017/decorative" val="1"/>
              </a:ext>
            </a:extLst>
          </p:cNvPr>
          <p:cNvSpPr/>
          <p:nvPr userDrawn="1"/>
        </p:nvSpPr>
        <p:spPr bwMode="auto">
          <a:xfrm>
            <a:off x="1887" y="0"/>
            <a:ext cx="6891565" cy="68580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sp>
        <p:nvSpPr>
          <p:cNvPr id="2" name="Rectangle: Top Corners Rounded 1">
            <a:extLst>
              <a:ext uri="{FF2B5EF4-FFF2-40B4-BE49-F238E27FC236}">
                <a16:creationId xmlns:a16="http://schemas.microsoft.com/office/drawing/2014/main" id="{960FA2C5-0F45-1F96-1312-4AD604060381}"/>
              </a:ext>
              <a:ext uri="{C183D7F6-B498-43B3-948B-1728B52AA6E4}">
                <adec:decorative xmlns:adec="http://schemas.microsoft.com/office/drawing/2017/decorative" val="1"/>
              </a:ext>
            </a:extLst>
          </p:cNvPr>
          <p:cNvSpPr>
            <a:spLocks/>
          </p:cNvSpPr>
          <p:nvPr userDrawn="1"/>
        </p:nvSpPr>
        <p:spPr bwMode="auto">
          <a:xfrm rot="16200000" flipH="1">
            <a:off x="7958667" y="1348398"/>
            <a:ext cx="3793070" cy="4707465"/>
          </a:xfrm>
          <a:prstGeom prst="round2SameRect">
            <a:avLst>
              <a:gd name="adj1" fmla="val 2163"/>
              <a:gd name="adj2" fmla="val 0"/>
            </a:avLst>
          </a:prstGeom>
          <a:solidFill>
            <a:srgbClr val="E8E6DF"/>
          </a:solidFill>
          <a:ln w="6350">
            <a:noFill/>
          </a:ln>
          <a:effectLst>
            <a:outerShdw blurRad="127000" dist="76200" dir="9600000" algn="r" rotWithShape="0">
              <a:prstClr val="black">
                <a:alpha val="2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none" lIns="274320" tIns="0" rIns="274320" bIns="9144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30000" noProof="0">
              <a:ln>
                <a:noFill/>
              </a:ln>
              <a:solidFill>
                <a:srgbClr val="FFFFFF"/>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C7858406-DE31-8249-0E02-6D12B1500EBC}"/>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458887" y="1759165"/>
            <a:ext cx="4737876" cy="3870680"/>
          </a:xfrm>
          <a:prstGeom prst="rect">
            <a:avLst/>
          </a:prstGeom>
          <a:noFill/>
          <a:ln w="38100">
            <a:noFill/>
          </a:ln>
          <a:effectLst/>
        </p:spPr>
      </p:pic>
      <p:sp>
        <p:nvSpPr>
          <p:cNvPr id="4" name="Picture Placeholder" descr="This photo is a 'placeholder' only. Drag or drop your photo here, or click and tap the center to insert a photo.">
            <a:extLst>
              <a:ext uri="{FF2B5EF4-FFF2-40B4-BE49-F238E27FC236}">
                <a16:creationId xmlns:a16="http://schemas.microsoft.com/office/drawing/2014/main" id="{D5402C46-D31C-FDEF-C231-716FBE6417FF}"/>
              </a:ext>
            </a:extLst>
          </p:cNvPr>
          <p:cNvSpPr>
            <a:spLocks noGrp="1"/>
          </p:cNvSpPr>
          <p:nvPr>
            <p:ph type="pic" sz="quarter" idx="20" hasCustomPrompt="1"/>
          </p:nvPr>
        </p:nvSpPr>
        <p:spPr bwMode="ltGray">
          <a:xfrm>
            <a:off x="7724775" y="2041526"/>
            <a:ext cx="4467225" cy="3311524"/>
          </a:xfrm>
          <a:prstGeom prst="rect">
            <a:avLst/>
          </a:prstGeom>
          <a:solidFill>
            <a:srgbClr val="F4F4F7"/>
          </a:solidFill>
          <a:ln>
            <a:noFill/>
          </a:ln>
        </p:spPr>
        <p:txBody>
          <a:bodyPr lIns="914400" tIns="0" rIns="914400" bIns="1463040" anchor="ctr" anchorCtr="0">
            <a:noAutofit/>
          </a:bodyPr>
          <a:lstStyle>
            <a:lvl1pPr marL="0" indent="0" algn="ctr">
              <a:lnSpc>
                <a:spcPct val="100000"/>
              </a:lnSpc>
              <a:buNone/>
              <a:defRPr sz="1050" b="1">
                <a:solidFill>
                  <a:srgbClr val="000000"/>
                </a:solidFill>
                <a:latin typeface="+mn-lt"/>
                <a:cs typeface="Segoe UI" panose="020B0502040204020203" pitchFamily="34" charset="0"/>
              </a:defRPr>
            </a:lvl1pPr>
          </a:lstStyle>
          <a:p>
            <a:r>
              <a:rPr lang="en-US"/>
              <a:t>Drag &amp; drop your website screenshot here or click or tap icon below to insert</a:t>
            </a:r>
          </a:p>
          <a:p>
            <a:endParaRPr lang="en-US"/>
          </a:p>
          <a:p>
            <a:endParaRPr lang="en-US"/>
          </a:p>
        </p:txBody>
      </p:sp>
      <p:sp>
        <p:nvSpPr>
          <p:cNvPr id="5" name="Title 1">
            <a:extLst>
              <a:ext uri="{FF2B5EF4-FFF2-40B4-BE49-F238E27FC236}">
                <a16:creationId xmlns:a16="http://schemas.microsoft.com/office/drawing/2014/main" id="{7B5F9DFC-8F86-66C5-68A6-019BCDEDB8C2}"/>
              </a:ext>
            </a:extLst>
          </p:cNvPr>
          <p:cNvSpPr>
            <a:spLocks noGrp="1"/>
          </p:cNvSpPr>
          <p:nvPr>
            <p:ph type="title"/>
          </p:nvPr>
        </p:nvSpPr>
        <p:spPr>
          <a:xfrm>
            <a:off x="588262" y="585216"/>
            <a:ext cx="5652201" cy="492443"/>
          </a:xfrm>
        </p:spPr>
        <p:txBody>
          <a:bodyPr/>
          <a:lstStyle>
            <a:lvl1pPr>
              <a:defRPr sz="3200" b="0" i="0">
                <a:solidFill>
                  <a:schemeClr val="tx1"/>
                </a:solidFill>
                <a:latin typeface="+mj-lt"/>
                <a:cs typeface="Segoe UI Semibold" panose="020B0502040204020203" pitchFamily="34" charset="0"/>
              </a:defRPr>
            </a:lvl1pPr>
          </a:lstStyle>
          <a:p>
            <a:r>
              <a:rPr lang="en-US"/>
              <a:t>Click to edit Master title style</a:t>
            </a:r>
          </a:p>
        </p:txBody>
      </p:sp>
      <p:sp>
        <p:nvSpPr>
          <p:cNvPr id="10" name="Text Placeholder 11">
            <a:extLst>
              <a:ext uri="{FF2B5EF4-FFF2-40B4-BE49-F238E27FC236}">
                <a16:creationId xmlns:a16="http://schemas.microsoft.com/office/drawing/2014/main" id="{5FD7D075-9E51-3CE8-5505-AE5C8CAB0439}"/>
              </a:ext>
            </a:extLst>
          </p:cNvPr>
          <p:cNvSpPr>
            <a:spLocks noGrp="1"/>
          </p:cNvSpPr>
          <p:nvPr>
            <p:ph type="body" sz="quarter" idx="16"/>
          </p:nvPr>
        </p:nvSpPr>
        <p:spPr>
          <a:xfrm>
            <a:off x="584199" y="1594155"/>
            <a:ext cx="5654573" cy="246221"/>
          </a:xfrm>
          <a:prstGeom prst="rect">
            <a:avLst/>
          </a:prstGeom>
        </p:spPr>
        <p:txBody>
          <a:bodyPr anchor="t"/>
          <a:lstStyle>
            <a:lvl1pPr marL="0" indent="0">
              <a:spcBef>
                <a:spcPts val="0"/>
              </a:spcBef>
              <a:buNone/>
              <a:defRPr sz="1600">
                <a:solidFill>
                  <a:schemeClr val="tx1"/>
                </a:solidFill>
                <a:latin typeface="+mj-lt"/>
              </a:defRPr>
            </a:lvl1pPr>
          </a:lstStyle>
          <a:p>
            <a:pPr lvl="0"/>
            <a:r>
              <a:rPr lang="en-US"/>
              <a:t>Click to edit Master text styles</a:t>
            </a:r>
          </a:p>
        </p:txBody>
      </p:sp>
      <p:sp>
        <p:nvSpPr>
          <p:cNvPr id="11" name="Text Placeholder 3">
            <a:extLst>
              <a:ext uri="{FF2B5EF4-FFF2-40B4-BE49-F238E27FC236}">
                <a16:creationId xmlns:a16="http://schemas.microsoft.com/office/drawing/2014/main" id="{F4BA9016-5747-B1D1-36DE-145A4E94C4B2}"/>
              </a:ext>
            </a:extLst>
          </p:cNvPr>
          <p:cNvSpPr>
            <a:spLocks noGrp="1"/>
          </p:cNvSpPr>
          <p:nvPr>
            <p:ph type="body" sz="quarter" idx="15"/>
          </p:nvPr>
        </p:nvSpPr>
        <p:spPr>
          <a:xfrm>
            <a:off x="586389" y="2085764"/>
            <a:ext cx="5652201" cy="726353"/>
          </a:xfrm>
          <a:prstGeom prst="rect">
            <a:avLst/>
          </a:prstGeom>
        </p:spPr>
        <p:txBody>
          <a:bodyPr wrap="square">
            <a:spAutoFit/>
          </a:bodyPr>
          <a:lstStyle>
            <a:lvl1pPr marL="137160" indent="-137160">
              <a:buFont typeface="Arial" panose="020B0604020202020204" pitchFamily="34" charset="0"/>
              <a:buChar char="•"/>
              <a:defRPr>
                <a:solidFill>
                  <a:schemeClr val="tx1"/>
                </a:solidFill>
              </a:defRPr>
            </a:lvl1pPr>
            <a:lvl2pPr marL="265176" indent="-128016">
              <a:buFont typeface="Arial" panose="020B0604020202020204" pitchFamily="34" charset="0"/>
              <a:buChar char="•"/>
              <a:defRPr>
                <a:solidFill>
                  <a:schemeClr val="tx1"/>
                </a:solidFill>
              </a:defRPr>
            </a:lvl2pPr>
            <a:lvl3pPr marL="384048" indent="-118872">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8" name="Footer Placeholder 10">
            <a:extLst>
              <a:ext uri="{FF2B5EF4-FFF2-40B4-BE49-F238E27FC236}">
                <a16:creationId xmlns:a16="http://schemas.microsoft.com/office/drawing/2014/main" id="{481D8892-E962-43F0-5F5F-08F524F7EAA2}"/>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Tree>
    <p:extLst>
      <p:ext uri="{BB962C8B-B14F-4D97-AF65-F5344CB8AC3E}">
        <p14:creationId xmlns:p14="http://schemas.microsoft.com/office/powerpoint/2010/main" val="2298884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12">
          <p15:clr>
            <a:srgbClr val="5ACBF0"/>
          </p15:clr>
        </p15:guide>
        <p15:guide id="29" orient="horz" pos="1272">
          <p15:clr>
            <a:srgbClr val="5ACBF0"/>
          </p15:clr>
        </p15:guide>
        <p15:guide id="30" orient="horz" pos="288">
          <p15:clr>
            <a:srgbClr val="5ACBF0"/>
          </p15:clr>
        </p15:guide>
        <p15:guide id="31" orient="horz" pos="3600">
          <p15:clr>
            <a:srgbClr val="FBAE40"/>
          </p15:clr>
        </p15:guide>
        <p15:guide id="32" orient="horz" pos="3408">
          <p15:clr>
            <a:srgbClr val="FBAE40"/>
          </p15:clr>
        </p15:guide>
        <p15:guide id="33" pos="108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Blank_with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5D3C-86EE-875E-D2A6-669DF7E1C19A}"/>
              </a:ext>
            </a:extLst>
          </p:cNvPr>
          <p:cNvSpPr>
            <a:spLocks noGrp="1"/>
          </p:cNvSpPr>
          <p:nvPr>
            <p:ph type="title"/>
          </p:nvPr>
        </p:nvSpPr>
        <p:spPr>
          <a:xfrm>
            <a:off x="588262" y="585216"/>
            <a:ext cx="10816338" cy="492443"/>
          </a:xfrm>
        </p:spPr>
        <p:txBody>
          <a:bodyPr/>
          <a:lstStyle>
            <a:lvl1pPr>
              <a:defRPr sz="3200" b="0" i="0">
                <a:solidFill>
                  <a:schemeClr val="tx1"/>
                </a:solidFill>
                <a:latin typeface="+mj-lt"/>
                <a:cs typeface="Segoe UI Semibold" panose="020B0502040204020203" pitchFamily="34" charset="0"/>
              </a:defRPr>
            </a:lvl1pPr>
          </a:lstStyle>
          <a:p>
            <a:r>
              <a:rPr lang="en-US"/>
              <a:t>Click to edit Master title style</a:t>
            </a:r>
          </a:p>
        </p:txBody>
      </p:sp>
      <p:sp>
        <p:nvSpPr>
          <p:cNvPr id="5" name="Footer Placeholder 10">
            <a:extLst>
              <a:ext uri="{FF2B5EF4-FFF2-40B4-BE49-F238E27FC236}">
                <a16:creationId xmlns:a16="http://schemas.microsoft.com/office/drawing/2014/main" id="{AE09A77D-BE61-2556-4E7D-60B0A94FD88A}"/>
              </a:ext>
            </a:extLst>
          </p:cNvPr>
          <p:cNvSpPr>
            <a:spLocks noGrp="1"/>
          </p:cNvSpPr>
          <p:nvPr>
            <p:ph type="ftr" sz="quarter" idx="3"/>
          </p:nvPr>
        </p:nvSpPr>
        <p:spPr>
          <a:xfrm>
            <a:off x="579438" y="6421083"/>
            <a:ext cx="4151312" cy="197976"/>
          </a:xfrm>
          <a:prstGeom prst="rect">
            <a:avLst/>
          </a:prstGeom>
        </p:spPr>
        <p:txBody>
          <a:bodyPr vert="horz" lIns="0" tIns="0" rIns="0" bIns="0" rtlCol="0" anchor="ctr"/>
          <a:lstStyle>
            <a:lvl1pPr marL="0" algn="l" defTabSz="914400" rtl="0" eaLnBrk="1" latinLnBrk="0" hangingPunct="1">
              <a:defRPr lang="en-US" sz="1000" kern="1200" dirty="0">
                <a:solidFill>
                  <a:schemeClr val="tx1"/>
                </a:solidFill>
                <a:latin typeface="+mn-lt"/>
                <a:ea typeface="+mn-ea"/>
                <a:cs typeface="+mn-cs"/>
              </a:defRPr>
            </a:lvl1pPr>
            <a:lvl5pPr>
              <a:defRPr lang="en-US" sz="750" kern="100" cap="all" spc="0" baseline="0" dirty="0">
                <a:solidFill>
                  <a:schemeClr val="tx1"/>
                </a:solidFill>
                <a:latin typeface="Arial" panose="020B0604020202020204" pitchFamily="34" charset="0"/>
                <a:ea typeface="+mn-ea"/>
                <a:cs typeface="Arial" panose="020B0604020202020204" pitchFamily="34" charset="0"/>
              </a:defRPr>
            </a:lvl5pPr>
          </a:lstStyle>
          <a:p>
            <a:pPr defTabSz="914367">
              <a:defRPr/>
            </a:pPr>
            <a:r>
              <a:rPr lang="en-US">
                <a:solidFill>
                  <a:srgbClr val="000000"/>
                </a:solidFill>
              </a:rPr>
              <a:t>© Copyright Microsoft Corporation. All rights reserved.</a:t>
            </a:r>
          </a:p>
        </p:txBody>
      </p:sp>
    </p:spTree>
    <p:extLst>
      <p:ext uri="{BB962C8B-B14F-4D97-AF65-F5344CB8AC3E}">
        <p14:creationId xmlns:p14="http://schemas.microsoft.com/office/powerpoint/2010/main" val="1500238333"/>
      </p:ext>
    </p:extLst>
  </p:cSld>
  <p:clrMapOvr>
    <a:masterClrMapping/>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72">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44">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67">
          <p15:clr>
            <a:srgbClr val="954F72"/>
          </p15:clr>
        </p15:guide>
        <p15:guide id="35" orient="horz" pos="2252">
          <p15:clr>
            <a:srgbClr val="954F72"/>
          </p15:clr>
        </p15:guide>
        <p15:guide id="36" orient="horz" pos="2695">
          <p15:clr>
            <a:srgbClr val="954F72"/>
          </p15:clr>
        </p15:guide>
        <p15:guide id="37" orient="horz" pos="2880">
          <p15:clr>
            <a:srgbClr val="954F72"/>
          </p15:clr>
        </p15:guide>
        <p15:guide id="38" orient="horz" pos="3323">
          <p15:clr>
            <a:srgbClr val="954F72"/>
          </p15:clr>
        </p15:guide>
        <p15:guide id="39" orient="horz" pos="3507">
          <p15:clr>
            <a:srgbClr val="954F72"/>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A3389EE6-A11A-2854-A0C6-CE20AF1B5856}"/>
              </a:ext>
            </a:extLst>
          </p:cNvPr>
          <p:cNvCxnSpPr/>
          <p:nvPr userDrawn="1"/>
        </p:nvCxnSpPr>
        <p:spPr>
          <a:xfrm>
            <a:off x="581595" y="1208834"/>
            <a:ext cx="11025188" cy="0"/>
          </a:xfrm>
          <a:prstGeom prst="line">
            <a:avLst/>
          </a:prstGeom>
          <a:ln w="34925">
            <a:gradFill flip="none" rotWithShape="1">
              <a:gsLst>
                <a:gs pos="0">
                  <a:schemeClr val="bg1"/>
                </a:gs>
                <a:gs pos="32000">
                  <a:schemeClr val="accent6"/>
                </a:gs>
                <a:gs pos="64000">
                  <a:schemeClr val="accent3"/>
                </a:gs>
                <a:gs pos="100000">
                  <a:schemeClr val="accent4"/>
                </a:gs>
              </a:gsLst>
              <a:lin ang="1080000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02308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Header Line Blank">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cxnSp>
        <p:nvCxnSpPr>
          <p:cNvPr id="4" name="Straight Connector 3">
            <a:extLst>
              <a:ext uri="{FF2B5EF4-FFF2-40B4-BE49-F238E27FC236}">
                <a16:creationId xmlns:a16="http://schemas.microsoft.com/office/drawing/2014/main" id="{A9419735-F9C6-9794-C3A4-0C125654C997}"/>
              </a:ext>
            </a:extLst>
          </p:cNvPr>
          <p:cNvCxnSpPr/>
          <p:nvPr userDrawn="1"/>
        </p:nvCxnSpPr>
        <p:spPr>
          <a:xfrm>
            <a:off x="581595" y="1208834"/>
            <a:ext cx="11025188" cy="0"/>
          </a:xfrm>
          <a:prstGeom prst="line">
            <a:avLst/>
          </a:prstGeom>
          <a:ln w="34925">
            <a:gradFill flip="none" rotWithShape="1">
              <a:gsLst>
                <a:gs pos="0">
                  <a:schemeClr val="bg1"/>
                </a:gs>
                <a:gs pos="32000">
                  <a:schemeClr val="accent6"/>
                </a:gs>
                <a:gs pos="64000">
                  <a:schemeClr val="accent3"/>
                </a:gs>
                <a:gs pos="100000">
                  <a:schemeClr val="accent4"/>
                </a:gs>
              </a:gsLst>
              <a:lin ang="10800000" scaled="1"/>
              <a:tileRect/>
            </a:gra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410482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71D7F-D7B0-B09C-323D-9FC0571C78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40CE6F54-15CD-170F-A7F5-CCAD5C77C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F3507BE-2477-F794-D518-BA17694F9249}"/>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5" name="Footer Placeholder 4">
            <a:extLst>
              <a:ext uri="{FF2B5EF4-FFF2-40B4-BE49-F238E27FC236}">
                <a16:creationId xmlns:a16="http://schemas.microsoft.com/office/drawing/2014/main" id="{6826E6F1-E8E1-1E0D-F683-01EBEF9A4FE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8B9ED95-5887-E090-CFD5-2FD3D88CEDD8}"/>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14810623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42F7E-A04C-394B-23E3-F3374575A87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0B80B5E-18C5-7CBA-58AC-8D6B45E1BAA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48D2EDD-3FD0-7640-92FD-D1E68B1ADCF1}"/>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5" name="Footer Placeholder 4">
            <a:extLst>
              <a:ext uri="{FF2B5EF4-FFF2-40B4-BE49-F238E27FC236}">
                <a16:creationId xmlns:a16="http://schemas.microsoft.com/office/drawing/2014/main" id="{11AF6895-71F1-E440-FEE1-005A9B02F0B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899EC49-17F3-588E-7041-2887DCE9C1A1}"/>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8132771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BC0D7-E64C-E511-1CAC-EC9F931D5E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928C419-481A-A80C-0C0C-80B12E8832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0EF063-6DD7-3DAA-5D8C-2811B75386B2}"/>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5" name="Footer Placeholder 4">
            <a:extLst>
              <a:ext uri="{FF2B5EF4-FFF2-40B4-BE49-F238E27FC236}">
                <a16:creationId xmlns:a16="http://schemas.microsoft.com/office/drawing/2014/main" id="{533DD2D3-2F5B-477F-7A11-248C8F0AE0F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16C8FA-628A-C3E6-CB56-B633D502B165}"/>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9834799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84819-B7D1-BCBF-8BFB-E6B43935BC7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F00E3A6-34CD-DD3E-FB63-778CAF900C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08B23D9-8D3F-8158-1F80-D84F897890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277AE700-3B59-0974-563D-08ADA4661814}"/>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6" name="Footer Placeholder 5">
            <a:extLst>
              <a:ext uri="{FF2B5EF4-FFF2-40B4-BE49-F238E27FC236}">
                <a16:creationId xmlns:a16="http://schemas.microsoft.com/office/drawing/2014/main" id="{06ADD881-9213-6B78-CA13-D1C178D335E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1C9F47B-5F68-6093-0328-26A7769E3632}"/>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32687942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C865-10F7-98E6-C655-9F53723BFF7E}"/>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0D27041-6129-1029-D5FF-0ADDE3BDE7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9858C9-565B-503C-04CC-29FEBB3437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4345BD8-D5EA-7688-F5F7-4E402D4542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5C3AA2-686F-E238-75D0-2580443C9D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82E741E-E7AA-363A-63A9-DBA98F08A1FB}"/>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8" name="Footer Placeholder 7">
            <a:extLst>
              <a:ext uri="{FF2B5EF4-FFF2-40B4-BE49-F238E27FC236}">
                <a16:creationId xmlns:a16="http://schemas.microsoft.com/office/drawing/2014/main" id="{229F254E-5861-5DA7-4223-1E8E4D1B6A7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66541F37-75A0-DE66-6AC8-09AB7F373A97}"/>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34493975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ED2D-2969-B884-A83D-B3F9B7B2206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A7A1FE7-4743-8BD0-5132-1225C877F016}"/>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4" name="Footer Placeholder 3">
            <a:extLst>
              <a:ext uri="{FF2B5EF4-FFF2-40B4-BE49-F238E27FC236}">
                <a16:creationId xmlns:a16="http://schemas.microsoft.com/office/drawing/2014/main" id="{70E64001-1BE1-1279-532D-DCEED079B7A4}"/>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67522680-9851-E0F3-AAEC-452ED08A5CC8}"/>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18323937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04AFF-02A9-BD44-04B6-13DFC86437A4}"/>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3" name="Footer Placeholder 2">
            <a:extLst>
              <a:ext uri="{FF2B5EF4-FFF2-40B4-BE49-F238E27FC236}">
                <a16:creationId xmlns:a16="http://schemas.microsoft.com/office/drawing/2014/main" id="{25693952-BE0C-0291-BE42-18D243D47FC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1A9A9A9-4469-1BFE-3CAB-D0DDBE9038B6}"/>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12132192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2B401-4C76-0B52-3C90-D66F139F95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5E5872A-08E3-2CBE-59F8-C4FFDC12F1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B813380D-0981-9BA5-9197-30E84319D7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80B9C7-442A-BF03-8BB5-13F4B8BAAE35}"/>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6" name="Footer Placeholder 5">
            <a:extLst>
              <a:ext uri="{FF2B5EF4-FFF2-40B4-BE49-F238E27FC236}">
                <a16:creationId xmlns:a16="http://schemas.microsoft.com/office/drawing/2014/main" id="{B09E5AA0-AD1B-CF81-5C2E-83B22F47494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186BDD6-2519-0A56-4C08-FA98BC4A641F}"/>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30772503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0457A-132B-DD50-8BEF-80F35DAEFD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E1C1058-E274-5781-2C44-9C026C9B76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142F39F1-879C-73CA-3BAA-687CD3627B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44F5A3-E9DC-E1F0-4D61-9A0E88EAE57E}"/>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6" name="Footer Placeholder 5">
            <a:extLst>
              <a:ext uri="{FF2B5EF4-FFF2-40B4-BE49-F238E27FC236}">
                <a16:creationId xmlns:a16="http://schemas.microsoft.com/office/drawing/2014/main" id="{FFCFF292-773C-BE1B-FD1B-A30F158F862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6474B87-3F9E-9F65-ABEE-FFE71CF8F639}"/>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535175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A8F24-D09A-897C-810E-642F997A929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4F15CA4-45EF-BCC0-CC26-18251BBD25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79C9E07-BEFD-194C-6958-A622A4412777}"/>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5" name="Footer Placeholder 4">
            <a:extLst>
              <a:ext uri="{FF2B5EF4-FFF2-40B4-BE49-F238E27FC236}">
                <a16:creationId xmlns:a16="http://schemas.microsoft.com/office/drawing/2014/main" id="{5627AE01-B01E-5559-2540-B1D47596EF0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D0710D1-35A9-7D2B-DDC2-C27725782E5C}"/>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34162704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DE184E-D665-8221-7FD9-FE07D3539A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56DC6B7-E297-A5CE-CAEC-EEFCBB5649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A30F890-0182-5BEF-364E-53F5146016D0}"/>
              </a:ext>
            </a:extLst>
          </p:cNvPr>
          <p:cNvSpPr>
            <a:spLocks noGrp="1"/>
          </p:cNvSpPr>
          <p:nvPr>
            <p:ph type="dt" sz="half" idx="10"/>
          </p:nvPr>
        </p:nvSpPr>
        <p:spPr/>
        <p:txBody>
          <a:bodyPr/>
          <a:lstStyle/>
          <a:p>
            <a:fld id="{2BBFD40B-0B25-44B7-8EF5-645698F24643}" type="datetimeFigureOut">
              <a:rPr lang="en-CA" smtClean="0"/>
              <a:t>2024-11-09</a:t>
            </a:fld>
            <a:endParaRPr lang="en-CA"/>
          </a:p>
        </p:txBody>
      </p:sp>
      <p:sp>
        <p:nvSpPr>
          <p:cNvPr id="5" name="Footer Placeholder 4">
            <a:extLst>
              <a:ext uri="{FF2B5EF4-FFF2-40B4-BE49-F238E27FC236}">
                <a16:creationId xmlns:a16="http://schemas.microsoft.com/office/drawing/2014/main" id="{797C1F25-5B65-AAE6-3DBC-E92CBEDC0F5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127A310-34AE-30E8-6682-5CC3B8B06438}"/>
              </a:ext>
            </a:extLst>
          </p:cNvPr>
          <p:cNvSpPr>
            <a:spLocks noGrp="1"/>
          </p:cNvSpPr>
          <p:nvPr>
            <p:ph type="sldNum" sz="quarter" idx="12"/>
          </p:nvPr>
        </p:nvSpPr>
        <p:spPr/>
        <p:txBody>
          <a:bodyPr/>
          <a:lstStyle/>
          <a:p>
            <a:fld id="{5EA7BE3F-FF6C-4A2A-9E3C-283D08768D90}" type="slidenum">
              <a:rPr lang="en-CA" smtClean="0"/>
              <a:t>‹#›</a:t>
            </a:fld>
            <a:endParaRPr lang="en-CA"/>
          </a:p>
        </p:txBody>
      </p:sp>
    </p:spTree>
    <p:extLst>
      <p:ext uri="{BB962C8B-B14F-4D97-AF65-F5344CB8AC3E}">
        <p14:creationId xmlns:p14="http://schemas.microsoft.com/office/powerpoint/2010/main" val="3389879182"/>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itle Placeholder 13"/>
          <p:cNvSpPr>
            <a:spLocks noGrp="1"/>
          </p:cNvSpPr>
          <p:nvPr userDrawn="1">
            <p:ph type="title"/>
          </p:nvPr>
        </p:nvSpPr>
        <p:spPr>
          <a:xfrm>
            <a:off x="815975" y="696264"/>
            <a:ext cx="10620375" cy="498598"/>
          </a:xfrm>
          <a:prstGeom prst="rect">
            <a:avLst/>
          </a:prstGeom>
        </p:spPr>
        <p:txBody>
          <a:bodyPr vert="horz" wrap="square" lIns="0" tIns="0" rIns="0" bIns="0" rtlCol="0" anchor="t" anchorCtr="0">
            <a:spAutoFit/>
          </a:bodyPr>
          <a:lstStyle/>
          <a:p>
            <a:r>
              <a:rPr lang="en-US"/>
              <a:t>Click to add heading</a:t>
            </a:r>
            <a:endParaRPr lang="en-GB"/>
          </a:p>
        </p:txBody>
      </p:sp>
      <p:sp>
        <p:nvSpPr>
          <p:cNvPr id="15" name="Body master placeholder"/>
          <p:cNvSpPr>
            <a:spLocks noGrp="1"/>
          </p:cNvSpPr>
          <p:nvPr>
            <p:ph type="body" idx="1"/>
          </p:nvPr>
        </p:nvSpPr>
        <p:spPr>
          <a:xfrm>
            <a:off x="815974" y="1881189"/>
            <a:ext cx="10620376" cy="431958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sp>
        <p:nvSpPr>
          <p:cNvPr id="17" name="Filename" hidden="1">
            <a:extLst>
              <a:ext uri="{FF2B5EF4-FFF2-40B4-BE49-F238E27FC236}">
                <a16:creationId xmlns:a16="http://schemas.microsoft.com/office/drawing/2014/main" id="{60C0F77C-9D73-4BC8-8D76-03AE83D6BB7E}"/>
              </a:ext>
            </a:extLst>
          </p:cNvPr>
          <p:cNvSpPr txBox="1"/>
          <p:nvPr userDrawn="1"/>
        </p:nvSpPr>
        <p:spPr>
          <a:xfrm>
            <a:off x="550861" y="6747272"/>
            <a:ext cx="11090277" cy="110728"/>
          </a:xfrm>
          <a:prstGeom prst="rect">
            <a:avLst/>
          </a:prstGeom>
          <a:noFill/>
        </p:spPr>
        <p:txBody>
          <a:bodyPr wrap="square" lIns="0" tIns="0" rIns="0" bIns="0" rtlCol="0" anchor="b" anchorCtr="0">
            <a:noAutofit/>
          </a:bodyPr>
          <a:lstStyle/>
          <a:p>
            <a:r>
              <a:rPr lang="en-US" sz="700" noProof="1">
                <a:solidFill>
                  <a:schemeClr val="bg2"/>
                </a:solidFill>
                <a:latin typeface="+mn-lt"/>
                <a:cs typeface="Arial" pitchFamily="34" charset="0"/>
              </a:rPr>
              <a:t>https://rsmnet-my.sharepoint.com/personal/e061798_mcgladrey_rsm_net/Documents/Microsoft Teams Chat Files/2024-01 Parkwood Copilot.pptx</a:t>
            </a:r>
            <a:endParaRPr lang="en-GB" sz="700" noProof="1">
              <a:solidFill>
                <a:schemeClr val="bg2"/>
              </a:solidFill>
              <a:latin typeface="+mn-lt"/>
              <a:cs typeface="Arial" pitchFamily="34" charset="0"/>
            </a:endParaRPr>
          </a:p>
        </p:txBody>
      </p:sp>
      <p:sp>
        <p:nvSpPr>
          <p:cNvPr id="3" name="Slide Number Placeholder 2">
            <a:extLst>
              <a:ext uri="{FF2B5EF4-FFF2-40B4-BE49-F238E27FC236}">
                <a16:creationId xmlns:a16="http://schemas.microsoft.com/office/drawing/2014/main" id="{FA0EFE87-B079-4284-AF70-A841F390BE2F}"/>
              </a:ext>
            </a:extLst>
          </p:cNvPr>
          <p:cNvSpPr>
            <a:spLocks noGrp="1"/>
          </p:cNvSpPr>
          <p:nvPr userDrawn="1">
            <p:ph type="sldNum" sz="quarter" idx="4"/>
          </p:nvPr>
        </p:nvSpPr>
        <p:spPr>
          <a:xfrm>
            <a:off x="11195915" y="6345862"/>
            <a:ext cx="600428" cy="153888"/>
          </a:xfrm>
          <a:prstGeom prst="rect">
            <a:avLst/>
          </a:prstGeom>
          <a:noFill/>
        </p:spPr>
        <p:txBody>
          <a:bodyPr wrap="square" lIns="0" tIns="0" rIns="0" bIns="0" rtlCol="0">
            <a:spAutoFit/>
          </a:bodyPr>
          <a:lstStyle>
            <a:lvl1pPr>
              <a:lnSpc>
                <a:spcPct val="100000"/>
              </a:lnSpc>
              <a:spcAft>
                <a:spcPts val="0"/>
              </a:spcAft>
              <a:defRPr lang="en-GB" sz="1000" b="0" smtClean="0">
                <a:solidFill>
                  <a:schemeClr val="bg1"/>
                </a:solidFill>
              </a:defRPr>
            </a:lvl1pPr>
          </a:lstStyle>
          <a:p>
            <a:pPr algn="r"/>
            <a:r>
              <a:rPr lang="en-US"/>
              <a:t>RSM | </a:t>
            </a:r>
            <a:fld id="{D3664AF6-26E3-4378-990F-C4F4E21208D6}" type="slidenum">
              <a:rPr smtClean="0"/>
              <a:pPr algn="r"/>
              <a:t>‹#›</a:t>
            </a:fld>
            <a:endParaRPr/>
          </a:p>
        </p:txBody>
      </p:sp>
      <p:sp>
        <p:nvSpPr>
          <p:cNvPr id="18" name="Draft" hidden="1">
            <a:extLst>
              <a:ext uri="{FF2B5EF4-FFF2-40B4-BE49-F238E27FC236}">
                <a16:creationId xmlns:a16="http://schemas.microsoft.com/office/drawing/2014/main" id="{D43C74F3-43E6-45EB-8273-71F819BBEE87}"/>
              </a:ext>
            </a:extLst>
          </p:cNvPr>
          <p:cNvSpPr txBox="1"/>
          <p:nvPr userDrawn="1"/>
        </p:nvSpPr>
        <p:spPr>
          <a:xfrm>
            <a:off x="10239388" y="126102"/>
            <a:ext cx="1401750" cy="166670"/>
          </a:xfrm>
          <a:prstGeom prst="rect">
            <a:avLst/>
          </a:prstGeom>
          <a:noFill/>
        </p:spPr>
        <p:txBody>
          <a:bodyPr wrap="square" lIns="0" tIns="0" rIns="0" bIns="0" rtlCol="0">
            <a:noAutofit/>
          </a:bodyPr>
          <a:lstStyle/>
          <a:p>
            <a:pPr algn="r"/>
            <a:r>
              <a:rPr lang="en-GB" sz="1100">
                <a:solidFill>
                  <a:schemeClr val="bg2"/>
                </a:solidFill>
                <a:latin typeface="+mn-lt"/>
                <a:cs typeface="Arial" pitchFamily="34" charset="0"/>
              </a:rPr>
              <a:t>DRAFT</a:t>
            </a:r>
          </a:p>
        </p:txBody>
      </p:sp>
    </p:spTree>
    <p:extLst>
      <p:ext uri="{BB962C8B-B14F-4D97-AF65-F5344CB8AC3E}">
        <p14:creationId xmlns:p14="http://schemas.microsoft.com/office/powerpoint/2010/main" val="42638176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 id="2147483718" r:id="rId46"/>
    <p:sldLayoutId id="2147483719" r:id="rId47"/>
    <p:sldLayoutId id="2147483720" r:id="rId48"/>
    <p:sldLayoutId id="2147483721" r:id="rId49"/>
    <p:sldLayoutId id="2147483722" r:id="rId50"/>
    <p:sldLayoutId id="2147483723" r:id="rId51"/>
    <p:sldLayoutId id="2147483724" r:id="rId52"/>
    <p:sldLayoutId id="2147483725" r:id="rId53"/>
    <p:sldLayoutId id="2147483726" r:id="rId54"/>
    <p:sldLayoutId id="2147483727" r:id="rId55"/>
    <p:sldLayoutId id="2147483728" r:id="rId56"/>
    <p:sldLayoutId id="2147483729" r:id="rId57"/>
    <p:sldLayoutId id="2147483731" r:id="rId58"/>
    <p:sldLayoutId id="2147483732" r:id="rId59"/>
    <p:sldLayoutId id="2147483745" r:id="rId60"/>
    <p:sldLayoutId id="2147483749" r:id="rId61"/>
    <p:sldLayoutId id="2147483750" r:id="rId62"/>
    <p:sldLayoutId id="2147483751" r:id="rId63"/>
    <p:sldLayoutId id="2147483752" r:id="rId64"/>
    <p:sldLayoutId id="2147483753" r:id="rId65"/>
    <p:sldLayoutId id="2147483755" r:id="rId66"/>
    <p:sldLayoutId id="2147483757" r:id="rId67"/>
    <p:sldLayoutId id="2147483761" r:id="rId68"/>
    <p:sldLayoutId id="2147483762" r:id="rId69"/>
    <p:sldLayoutId id="2147483764" r:id="rId70"/>
  </p:sldLayoutIdLst>
  <p:hf hdr="0" ftr="0"/>
  <p:txStyles>
    <p:titleStyle>
      <a:lvl1pPr algn="l" defTabSz="914400" rtl="0" eaLnBrk="1" latinLnBrk="0" hangingPunct="1">
        <a:lnSpc>
          <a:spcPct val="90000"/>
        </a:lnSpc>
        <a:spcBef>
          <a:spcPct val="0"/>
        </a:spcBef>
        <a:buNone/>
        <a:defRPr sz="3600" b="0" kern="1200" cap="none" baseline="0">
          <a:solidFill>
            <a:srgbClr val="009CDE"/>
          </a:solidFill>
          <a:latin typeface="+mj-lt"/>
          <a:ea typeface="+mj-ea"/>
          <a:cs typeface="+mj-cs"/>
        </a:defRPr>
      </a:lvl1pPr>
    </p:titleStyle>
    <p:body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1"/>
          </a:solidFill>
          <a:latin typeface="+mn-lt"/>
          <a:ea typeface="+mn-ea"/>
          <a:cs typeface="+mn-cs"/>
        </a:defRPr>
      </a:lvl1pPr>
      <a:lvl2pPr marL="180000" indent="-180000" algn="l" defTabSz="914400" rtl="0" eaLnBrk="1" latinLnBrk="0" hangingPunct="1">
        <a:lnSpc>
          <a:spcPct val="100000"/>
        </a:lnSpc>
        <a:spcBef>
          <a:spcPts val="600"/>
        </a:spcBef>
        <a:spcAft>
          <a:spcPts val="0"/>
        </a:spcAft>
        <a:buClr>
          <a:srgbClr val="141439"/>
        </a:buClr>
        <a:buFont typeface="Wingdings" pitchFamily="2" charset="2"/>
        <a:buChar char="§"/>
        <a:defRPr sz="1800" b="0" kern="1200" cap="none" baseline="0">
          <a:solidFill>
            <a:schemeClr val="tx1"/>
          </a:solidFill>
          <a:latin typeface="+mn-lt"/>
          <a:ea typeface="+mn-ea"/>
          <a:cs typeface="+mn-cs"/>
        </a:defRPr>
      </a:lvl2pPr>
      <a:lvl3pPr marL="360000" indent="-180000" algn="l" defTabSz="914400" rtl="0" eaLnBrk="1" latinLnBrk="0" hangingPunct="1">
        <a:lnSpc>
          <a:spcPct val="100000"/>
        </a:lnSpc>
        <a:spcBef>
          <a:spcPts val="600"/>
        </a:spcBef>
        <a:spcAft>
          <a:spcPts val="0"/>
        </a:spcAft>
        <a:buClrTx/>
        <a:buFont typeface="Arial" panose="020B0604020202020204" pitchFamily="34" charset="0"/>
        <a:buChar char="–"/>
        <a:defRPr sz="1800" b="0" kern="1200" cap="none" baseline="0">
          <a:solidFill>
            <a:schemeClr val="tx1"/>
          </a:solidFill>
          <a:latin typeface="+mn-lt"/>
          <a:ea typeface="+mn-ea"/>
          <a:cs typeface="+mn-cs"/>
        </a:defRPr>
      </a:lvl3pPr>
      <a:lvl4pPr marL="540000" indent="-180000" algn="l" defTabSz="914400" rtl="0" eaLnBrk="1" latinLnBrk="0" hangingPunct="1">
        <a:lnSpc>
          <a:spcPct val="100000"/>
        </a:lnSpc>
        <a:spcBef>
          <a:spcPts val="600"/>
        </a:spcBef>
        <a:spcAft>
          <a:spcPts val="0"/>
        </a:spcAft>
        <a:buClrTx/>
        <a:buFont typeface="Arial" panose="020B0604020202020204" pitchFamily="34" charset="0"/>
        <a:buChar char="•"/>
        <a:defRPr sz="1800" b="0" kern="1200" cap="none" baseline="0">
          <a:solidFill>
            <a:schemeClr val="tx1"/>
          </a:solidFill>
          <a:latin typeface="+mn-lt"/>
          <a:ea typeface="+mn-ea"/>
          <a:cs typeface="+mn-cs"/>
        </a:defRPr>
      </a:lvl4pPr>
      <a:lvl5pPr marL="720000" indent="-180000" algn="l" defTabSz="914400" rtl="0" eaLnBrk="1" latinLnBrk="0" hangingPunct="1">
        <a:lnSpc>
          <a:spcPct val="100000"/>
        </a:lnSpc>
        <a:spcBef>
          <a:spcPts val="600"/>
        </a:spcBef>
        <a:spcAft>
          <a:spcPts val="0"/>
        </a:spcAft>
        <a:buClrTx/>
        <a:buFont typeface="Arial" panose="020B0604020202020204" pitchFamily="34" charset="0"/>
        <a:buChar char="–"/>
        <a:defRPr sz="1800" b="0" kern="1200" cap="none" baseline="0">
          <a:solidFill>
            <a:schemeClr val="tx1"/>
          </a:solidFill>
          <a:latin typeface="+mn-lt"/>
          <a:ea typeface="+mn-ea"/>
          <a:cs typeface="+mn-cs"/>
        </a:defRPr>
      </a:lvl5pPr>
      <a:lvl6pPr marL="0" indent="0" algn="l" defTabSz="914400" rtl="0" eaLnBrk="1" latinLnBrk="0" hangingPunct="1">
        <a:lnSpc>
          <a:spcPct val="110000"/>
        </a:lnSpc>
        <a:spcBef>
          <a:spcPts val="0"/>
        </a:spcBef>
        <a:spcAft>
          <a:spcPts val="200"/>
        </a:spcAft>
        <a:buClr>
          <a:schemeClr val="tx1"/>
        </a:buClr>
        <a:buFontTx/>
        <a:buNone/>
        <a:defRPr sz="1800" b="1" kern="1200" cap="none" baseline="0">
          <a:solidFill>
            <a:schemeClr val="accent1"/>
          </a:solidFill>
          <a:latin typeface="+mn-lt"/>
          <a:ea typeface="+mn-ea"/>
          <a:cs typeface="+mn-cs"/>
        </a:defRPr>
      </a:lvl6pPr>
      <a:lvl7pPr marL="0" indent="0" algn="l" defTabSz="914400" rtl="0" eaLnBrk="1" latinLnBrk="0" hangingPunct="1">
        <a:lnSpc>
          <a:spcPct val="110000"/>
        </a:lnSpc>
        <a:spcBef>
          <a:spcPts val="0"/>
        </a:spcBef>
        <a:spcAft>
          <a:spcPts val="200"/>
        </a:spcAft>
        <a:buClr>
          <a:schemeClr val="tx1"/>
        </a:buClr>
        <a:buFontTx/>
        <a:buNone/>
        <a:defRPr sz="1800" b="1" kern="1200" cap="none" baseline="0">
          <a:solidFill>
            <a:schemeClr val="tx2"/>
          </a:solidFill>
          <a:latin typeface="+mn-lt"/>
          <a:ea typeface="+mn-ea"/>
          <a:cs typeface="+mn-cs"/>
        </a:defRPr>
      </a:lvl7pPr>
      <a:lvl8pPr marL="0" indent="0" algn="l" defTabSz="914400" rtl="0" eaLnBrk="1" latinLnBrk="0" hangingPunct="1">
        <a:lnSpc>
          <a:spcPct val="110000"/>
        </a:lnSpc>
        <a:spcBef>
          <a:spcPts val="400"/>
        </a:spcBef>
        <a:spcAft>
          <a:spcPts val="100"/>
        </a:spcAft>
        <a:buFont typeface="Arial" panose="020B0604020202020204" pitchFamily="34" charset="0"/>
        <a:buNone/>
        <a:defRPr sz="1800" b="0" kern="1200" cap="all" baseline="0">
          <a:solidFill>
            <a:schemeClr val="accent1"/>
          </a:solidFill>
          <a:latin typeface="+mn-lt"/>
          <a:ea typeface="+mn-ea"/>
          <a:cs typeface="+mn-cs"/>
        </a:defRPr>
      </a:lvl8pPr>
      <a:lvl9pPr marL="0" indent="0" algn="l" defTabSz="914400" rtl="0" eaLnBrk="1" latinLnBrk="0" hangingPunct="1">
        <a:lnSpc>
          <a:spcPct val="110000"/>
        </a:lnSpc>
        <a:spcBef>
          <a:spcPts val="400"/>
        </a:spcBef>
        <a:spcAft>
          <a:spcPts val="200"/>
        </a:spcAft>
        <a:buFont typeface="Arial" panose="020B0604020202020204" pitchFamily="34" charset="0"/>
        <a:buNone/>
        <a:defRPr sz="1400" b="1" kern="1200" cap="none" baseline="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081">
          <p15:clr>
            <a:srgbClr val="F26B43"/>
          </p15:clr>
        </p15:guide>
        <p15:guide id="4" pos="7204">
          <p15:clr>
            <a:srgbClr val="F26B43"/>
          </p15:clr>
        </p15:guide>
        <p15:guide id="6" orient="horz" pos="3936">
          <p15:clr>
            <a:srgbClr val="F26B43"/>
          </p15:clr>
        </p15:guide>
        <p15:guide id="7" orient="horz" pos="497">
          <p15:clr>
            <a:srgbClr val="F26B43"/>
          </p15:clr>
        </p15:guide>
        <p15:guide id="10" orient="horz" pos="731">
          <p15:clr>
            <a:srgbClr val="F26B43"/>
          </p15:clr>
        </p15:guide>
        <p15:guide id="11" pos="514">
          <p15:clr>
            <a:srgbClr val="F26B43"/>
          </p15:clr>
        </p15:guide>
        <p15:guide id="12" pos="968">
          <p15:clr>
            <a:srgbClr val="F26B43"/>
          </p15:clr>
        </p15:guide>
        <p15:guide id="13" pos="1535">
          <p15:clr>
            <a:srgbClr val="F26B43"/>
          </p15:clr>
        </p15:guide>
        <p15:guide id="14" pos="1648">
          <p15:clr>
            <a:srgbClr val="F26B43"/>
          </p15:clr>
        </p15:guide>
        <p15:guide id="15" pos="2101">
          <p15:clr>
            <a:srgbClr val="F26B43"/>
          </p15:clr>
        </p15:guide>
        <p15:guide id="16" pos="2207">
          <p15:clr>
            <a:srgbClr val="F26B43"/>
          </p15:clr>
        </p15:guide>
        <p15:guide id="17" pos="2668">
          <p15:clr>
            <a:srgbClr val="F26B43"/>
          </p15:clr>
        </p15:guide>
        <p15:guide id="18" pos="2782">
          <p15:clr>
            <a:srgbClr val="F26B43"/>
          </p15:clr>
        </p15:guide>
        <p15:guide id="19" pos="3235">
          <p15:clr>
            <a:srgbClr val="F26B43"/>
          </p15:clr>
        </p15:guide>
        <p15:guide id="20" pos="3349">
          <p15:clr>
            <a:srgbClr val="F26B43"/>
          </p15:clr>
        </p15:guide>
        <p15:guide id="21" pos="3916">
          <p15:clr>
            <a:srgbClr val="F26B43"/>
          </p15:clr>
        </p15:guide>
        <p15:guide id="22" pos="3802">
          <p15:clr>
            <a:srgbClr val="F26B43"/>
          </p15:clr>
        </p15:guide>
        <p15:guide id="23" pos="4369">
          <p15:clr>
            <a:srgbClr val="F26B43"/>
          </p15:clr>
        </p15:guide>
        <p15:guide id="24" pos="4483">
          <p15:clr>
            <a:srgbClr val="F26B43"/>
          </p15:clr>
        </p15:guide>
        <p15:guide id="25" pos="4936">
          <p15:clr>
            <a:srgbClr val="F26B43"/>
          </p15:clr>
        </p15:guide>
        <p15:guide id="26" pos="5049">
          <p15:clr>
            <a:srgbClr val="F26B43"/>
          </p15:clr>
        </p15:guide>
        <p15:guide id="27" pos="5503">
          <p15:clr>
            <a:srgbClr val="F26B43"/>
          </p15:clr>
        </p15:guide>
        <p15:guide id="28" pos="5616">
          <p15:clr>
            <a:srgbClr val="F26B43"/>
          </p15:clr>
        </p15:guide>
        <p15:guide id="29" pos="6070">
          <p15:clr>
            <a:srgbClr val="F26B43"/>
          </p15:clr>
        </p15:guide>
        <p15:guide id="30" pos="6183">
          <p15:clr>
            <a:srgbClr val="F26B43"/>
          </p15:clr>
        </p15:guide>
        <p15:guide id="31" pos="6637">
          <p15:clr>
            <a:srgbClr val="F26B43"/>
          </p15:clr>
        </p15:guide>
        <p15:guide id="32" pos="6750">
          <p15:clr>
            <a:srgbClr val="F26B43"/>
          </p15:clr>
        </p15:guide>
        <p15:guide id="33" orient="horz" pos="1026">
          <p15:clr>
            <a:srgbClr val="F26B43"/>
          </p15:clr>
        </p15:guide>
        <p15:guide id="34" orient="horz" pos="1177">
          <p15:clr>
            <a:srgbClr val="F26B43"/>
          </p15:clr>
        </p15:guide>
        <p15:guide id="35" orient="horz" pos="40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C31E51-22C0-A5ED-79C4-3FB6F80C90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C0C432C-0FE6-A7B8-596C-D5582BEA8B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0DB5769-CE22-7E14-E981-3146BB527E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BFD40B-0B25-44B7-8EF5-645698F24643}" type="datetimeFigureOut">
              <a:rPr lang="en-CA" smtClean="0"/>
              <a:t>2024-11-09</a:t>
            </a:fld>
            <a:endParaRPr lang="en-CA"/>
          </a:p>
        </p:txBody>
      </p:sp>
      <p:sp>
        <p:nvSpPr>
          <p:cNvPr id="5" name="Footer Placeholder 4">
            <a:extLst>
              <a:ext uri="{FF2B5EF4-FFF2-40B4-BE49-F238E27FC236}">
                <a16:creationId xmlns:a16="http://schemas.microsoft.com/office/drawing/2014/main" id="{53410F83-9CA1-37D5-9A05-45ED53EFF2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0206654-E5BB-469A-54E9-2743B6D9D3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A7BE3F-FF6C-4A2A-9E3C-283D08768D90}" type="slidenum">
              <a:rPr lang="en-CA" smtClean="0"/>
              <a:t>‹#›</a:t>
            </a:fld>
            <a:endParaRPr lang="en-CA"/>
          </a:p>
        </p:txBody>
      </p:sp>
    </p:spTree>
    <p:extLst>
      <p:ext uri="{BB962C8B-B14F-4D97-AF65-F5344CB8AC3E}">
        <p14:creationId xmlns:p14="http://schemas.microsoft.com/office/powerpoint/2010/main" val="457714217"/>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7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0.png"/><Relationship Id="rId1" Type="http://schemas.openxmlformats.org/officeDocument/2006/relationships/slideLayout" Target="../slideLayouts/slideLayout77.xml"/><Relationship Id="rId6" Type="http://schemas.openxmlformats.org/officeDocument/2006/relationships/image" Target="../media/image35.jpeg"/><Relationship Id="rId5" Type="http://schemas.openxmlformats.org/officeDocument/2006/relationships/image" Target="../media/image38.png"/><Relationship Id="rId4" Type="http://schemas.openxmlformats.org/officeDocument/2006/relationships/image" Target="../media/image37.png"/></Relationships>
</file>

<file path=ppt/slides/_rels/slide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7.xml"/><Relationship Id="rId6" Type="http://schemas.openxmlformats.org/officeDocument/2006/relationships/image" Target="../media/image41.png"/><Relationship Id="rId5" Type="http://schemas.openxmlformats.org/officeDocument/2006/relationships/image" Target="../media/image38.png"/><Relationship Id="rId4" Type="http://schemas.openxmlformats.org/officeDocument/2006/relationships/image" Target="../media/image37.png"/></Relationships>
</file>

<file path=ppt/slides/_rels/slide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7.png"/><Relationship Id="rId7" Type="http://schemas.openxmlformats.org/officeDocument/2006/relationships/image" Target="../media/image44.png"/><Relationship Id="rId2" Type="http://schemas.openxmlformats.org/officeDocument/2006/relationships/image" Target="../media/image36.jpeg"/><Relationship Id="rId1" Type="http://schemas.openxmlformats.org/officeDocument/2006/relationships/slideLayout" Target="../slideLayouts/slideLayout7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38.png"/><Relationship Id="rId9" Type="http://schemas.openxmlformats.org/officeDocument/2006/relationships/image" Target="../media/image4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hyperlink" Target="https://www.linkedin.com/in/patrick-petersen-mn/" TargetMode="External"/><Relationship Id="rId2" Type="http://schemas.openxmlformats.org/officeDocument/2006/relationships/image" Target="../media/image49.gif"/><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64.xm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xml"/><Relationship Id="rId1" Type="http://schemas.openxmlformats.org/officeDocument/2006/relationships/slideLayout" Target="../slideLayouts/slideLayout69.xml"/><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69.xml"/><Relationship Id="rId5" Type="http://schemas.openxmlformats.org/officeDocument/2006/relationships/image" Target="../media/image56.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59.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64.xml"/><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61.xm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70.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70.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63.xml"/><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notesSlide" Target="../notesSlides/notesSlide18.xml"/><Relationship Id="rId1" Type="http://schemas.openxmlformats.org/officeDocument/2006/relationships/slideLayout" Target="../slideLayouts/slideLayout70.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25.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19.xml"/><Relationship Id="rId1" Type="http://schemas.openxmlformats.org/officeDocument/2006/relationships/slideLayout" Target="../slideLayouts/slideLayout70.xml"/><Relationship Id="rId5" Type="http://schemas.openxmlformats.org/officeDocument/2006/relationships/image" Target="../media/image76.emf"/><Relationship Id="rId4" Type="http://schemas.openxmlformats.org/officeDocument/2006/relationships/image" Target="../media/image75.emf"/></Relationships>
</file>

<file path=ppt/slides/_rels/slide2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70.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83.png"/></Relationships>
</file>

<file path=ppt/slides/_rels/slide2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0.xml"/></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1.xml"/><Relationship Id="rId1" Type="http://schemas.openxmlformats.org/officeDocument/2006/relationships/slideLayout" Target="../slideLayouts/slideLayout70.xml"/></Relationships>
</file>

<file path=ppt/slides/_rels/slide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2.xml"/><Relationship Id="rId1" Type="http://schemas.openxmlformats.org/officeDocument/2006/relationships/slideLayout" Target="../slideLayouts/slideLayout70.xml"/></Relationships>
</file>

<file path=ppt/slides/_rels/slide3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3.xml"/><Relationship Id="rId1" Type="http://schemas.openxmlformats.org/officeDocument/2006/relationships/slideLayout" Target="../slideLayouts/slideLayout70.xml"/></Relationships>
</file>

<file path=ppt/slides/_rels/slide3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4.xml"/><Relationship Id="rId1" Type="http://schemas.openxmlformats.org/officeDocument/2006/relationships/slideLayout" Target="../slideLayouts/slideLayout70.xml"/></Relationships>
</file>

<file path=ppt/slides/_rels/slide3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70.xml"/><Relationship Id="rId4" Type="http://schemas.openxmlformats.org/officeDocument/2006/relationships/image" Target="../media/image90.png"/></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6.xml"/><Relationship Id="rId1" Type="http://schemas.openxmlformats.org/officeDocument/2006/relationships/slideLayout" Target="../slideLayouts/slideLayout7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63.xml"/><Relationship Id="rId4" Type="http://schemas.openxmlformats.org/officeDocument/2006/relationships/image" Target="../media/image92.pn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64.xml"/><Relationship Id="rId4"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61.xml"/><Relationship Id="rId5" Type="http://schemas.openxmlformats.org/officeDocument/2006/relationships/image" Target="../media/image95.png"/><Relationship Id="rId4" Type="http://schemas.openxmlformats.org/officeDocument/2006/relationships/image" Target="../media/image94.png"/></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3.xml"/><Relationship Id="rId1" Type="http://schemas.openxmlformats.org/officeDocument/2006/relationships/slideLayout" Target="../slideLayouts/slideLayout64.xml"/><Relationship Id="rId5" Type="http://schemas.openxmlformats.org/officeDocument/2006/relationships/image" Target="../media/image97.png"/><Relationship Id="rId4" Type="http://schemas.openxmlformats.org/officeDocument/2006/relationships/image" Target="../media/image96.png"/></Relationships>
</file>

<file path=ppt/slides/_rels/slide41.xml.rels><?xml version="1.0" encoding="UTF-8" standalone="yes"?>
<Relationships xmlns="http://schemas.openxmlformats.org/package/2006/relationships"><Relationship Id="rId3" Type="http://schemas.openxmlformats.org/officeDocument/2006/relationships/hyperlink" Target="https://nam06.safelinks.protection.outlook.com/?url=https%3A%2F%2Fedxinteractivepage.blob.core.windows.net%2Fedxpages%2FPL-900%2F20240225%2Fm4_power_automate%2Findex.html&amp;data=05%7C02%7CCelene.Abramson%40microsoft.com%7Ceb06c8f250044325b87508dc3600b72e%7C72f988bf86f141af91ab2d7cd011db47%7C1%7C0%7C638444624147859554%7CUnknown%7CTWFpbGZsb3d8eyJWIjoiMC4wLjAwMDAiLCJQIjoiV2luMzIiLCJBTiI6Ik1haWwiLCJXVCI6Mn0%3D%7C0%7C%7C%7C&amp;sdata=oAxRk%2BJcIL6GOKzsX127ZNpjL55rk9VJQakURNOw0As%3D&amp;reserved=0"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99.svg"/><Relationship Id="rId4" Type="http://schemas.openxmlformats.org/officeDocument/2006/relationships/image" Target="../media/image9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6.xml"/><Relationship Id="rId1" Type="http://schemas.openxmlformats.org/officeDocument/2006/relationships/slideLayout" Target="../slideLayouts/slideLayout70.xml"/><Relationship Id="rId5" Type="http://schemas.openxmlformats.org/officeDocument/2006/relationships/image" Target="../media/image102.png"/><Relationship Id="rId4" Type="http://schemas.openxmlformats.org/officeDocument/2006/relationships/image" Target="../media/image10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37.xml"/><Relationship Id="rId1" Type="http://schemas.openxmlformats.org/officeDocument/2006/relationships/slideLayout" Target="../slideLayouts/slideLayout63.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 Id="rId9" Type="http://schemas.openxmlformats.org/officeDocument/2006/relationships/image" Target="../media/image109.png"/></Relationships>
</file>

<file path=ppt/slides/_rels/slide4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6.xml"/></Relationships>
</file>

<file path=ppt/slides/_rels/slide4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0.xml"/><Relationship Id="rId1" Type="http://schemas.openxmlformats.org/officeDocument/2006/relationships/slideLayout" Target="../slideLayouts/slideLayout66.xml"/><Relationship Id="rId4" Type="http://schemas.openxmlformats.org/officeDocument/2006/relationships/image" Target="../media/image11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2.xml"/><Relationship Id="rId1" Type="http://schemas.openxmlformats.org/officeDocument/2006/relationships/slideLayout" Target="../slideLayouts/slideLayout70.xml"/></Relationships>
</file>

<file path=ppt/slides/_rels/slide5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3.xml"/><Relationship Id="rId1" Type="http://schemas.openxmlformats.org/officeDocument/2006/relationships/slideLayout" Target="../slideLayouts/slideLayout70.xml"/><Relationship Id="rId4" Type="http://schemas.openxmlformats.org/officeDocument/2006/relationships/image" Target="../media/image115.png"/></Relationships>
</file>

<file path=ppt/slides/_rels/slide5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0.xml"/></Relationships>
</file>

<file path=ppt/slides/_rels/slide54.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slideLayout" Target="../slideLayouts/slideLayout70.xml"/><Relationship Id="rId5" Type="http://schemas.openxmlformats.org/officeDocument/2006/relationships/image" Target="../media/image120.png"/><Relationship Id="rId4" Type="http://schemas.openxmlformats.org/officeDocument/2006/relationships/image" Target="../media/image119.emf"/></Relationships>
</file>

<file path=ppt/slides/_rels/slide5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0.xml"/><Relationship Id="rId4" Type="http://schemas.openxmlformats.org/officeDocument/2006/relationships/image" Target="../media/image123.png"/></Relationships>
</file>

<file path=ppt/slides/_rels/slide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4.xml"/><Relationship Id="rId1" Type="http://schemas.openxmlformats.org/officeDocument/2006/relationships/slideLayout" Target="../slideLayouts/slideLayout64.xml"/></Relationships>
</file>

<file path=ppt/slides/_rels/slide5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3" Type="http://schemas.openxmlformats.org/officeDocument/2006/relationships/hyperlink" Target="https://learn.microsoft.com/en-us/microsoftteams/platform/task-modules-and-cards/cards/cards-reference#support-for-adaptive-cards" TargetMode="External"/><Relationship Id="rId2" Type="http://schemas.openxmlformats.org/officeDocument/2006/relationships/hyperlink" Target="http://adaptivecards.io/schemas/adaptive-card.json" TargetMode="External"/><Relationship Id="rId1" Type="http://schemas.openxmlformats.org/officeDocument/2006/relationships/slideLayout" Target="../slideLayouts/slideLayout21.xml"/></Relationships>
</file>

<file path=ppt/slides/_rels/slide6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hyperlink" Target="https://loop.microsoft.com/" TargetMode="Externa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499BE-8E73-8056-2C93-0E5729760E6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F9D8372-CFD1-1267-3E6C-BBCDDAA8F309}"/>
              </a:ext>
            </a:extLst>
          </p:cNvPr>
          <p:cNvSpPr/>
          <p:nvPr/>
        </p:nvSpPr>
        <p:spPr>
          <a:xfrm>
            <a:off x="-14881" y="0"/>
            <a:ext cx="12206881" cy="6873362"/>
          </a:xfrm>
          <a:prstGeom prst="rect">
            <a:avLst/>
          </a:prstGeom>
          <a:solidFill>
            <a:srgbClr val="1D34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993AC9B-B9D3-D190-D45F-7E4DC7A93B1B}"/>
              </a:ext>
            </a:extLst>
          </p:cNvPr>
          <p:cNvPicPr>
            <a:picLocks noChangeAspect="1"/>
          </p:cNvPicPr>
          <p:nvPr/>
        </p:nvPicPr>
        <p:blipFill>
          <a:blip r:embed="rId2"/>
          <a:srcRect t="43186" r="-7076"/>
          <a:stretch/>
        </p:blipFill>
        <p:spPr>
          <a:xfrm>
            <a:off x="-14882" y="2580151"/>
            <a:ext cx="13054693" cy="3927021"/>
          </a:xfrm>
          <a:prstGeom prst="rect">
            <a:avLst/>
          </a:prstGeom>
        </p:spPr>
      </p:pic>
      <p:pic>
        <p:nvPicPr>
          <p:cNvPr id="17" name="Picture 16">
            <a:extLst>
              <a:ext uri="{FF2B5EF4-FFF2-40B4-BE49-F238E27FC236}">
                <a16:creationId xmlns:a16="http://schemas.microsoft.com/office/drawing/2014/main" id="{602AAC07-7309-0CFC-047C-1AB4E84EB91E}"/>
              </a:ext>
            </a:extLst>
          </p:cNvPr>
          <p:cNvPicPr>
            <a:picLocks noChangeAspect="1"/>
          </p:cNvPicPr>
          <p:nvPr/>
        </p:nvPicPr>
        <p:blipFill>
          <a:blip r:embed="rId3"/>
          <a:stretch>
            <a:fillRect/>
          </a:stretch>
        </p:blipFill>
        <p:spPr>
          <a:xfrm>
            <a:off x="10834007" y="130215"/>
            <a:ext cx="1306286" cy="1306286"/>
          </a:xfrm>
          <a:prstGeom prst="ellipse">
            <a:avLst/>
          </a:prstGeom>
          <a:ln w="3175"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8" name="TextBox 17">
            <a:extLst>
              <a:ext uri="{FF2B5EF4-FFF2-40B4-BE49-F238E27FC236}">
                <a16:creationId xmlns:a16="http://schemas.microsoft.com/office/drawing/2014/main" id="{3FE56980-E19D-1699-2311-5AD8C6C30F83}"/>
              </a:ext>
            </a:extLst>
          </p:cNvPr>
          <p:cNvSpPr txBox="1"/>
          <p:nvPr/>
        </p:nvSpPr>
        <p:spPr>
          <a:xfrm>
            <a:off x="-14882" y="653452"/>
            <a:ext cx="12155173" cy="206210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Low Code/ No Code Power Platform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Virtual Conference</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br>
            <a:r>
              <a:rPr kumimoji="0" lang="en-US" sz="20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9</a:t>
            </a:r>
            <a:r>
              <a:rPr kumimoji="0" lang="en-US" sz="2000" b="1" i="0" u="none" strike="noStrike" kern="1200" cap="none" spc="0" normalizeH="0" baseline="30000" noProof="0" dirty="0">
                <a:ln>
                  <a:noFill/>
                </a:ln>
                <a:solidFill>
                  <a:prstClr val="white"/>
                </a:solidFill>
                <a:effectLst/>
                <a:uLnTx/>
                <a:uFillTx/>
                <a:latin typeface="open sans" panose="020B0606030504020204" pitchFamily="34" charset="0"/>
                <a:ea typeface="+mn-ea"/>
                <a:cs typeface="+mn-cs"/>
              </a:rPr>
              <a:t>th</a:t>
            </a:r>
            <a:r>
              <a:rPr kumimoji="0" lang="en-US" sz="20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-10</a:t>
            </a:r>
            <a:r>
              <a:rPr kumimoji="0" lang="en-US" sz="2000" b="1" i="0" u="none" strike="noStrike" kern="1200" cap="none" spc="0" normalizeH="0" baseline="30000" noProof="0" dirty="0">
                <a:ln>
                  <a:noFill/>
                </a:ln>
                <a:solidFill>
                  <a:prstClr val="white"/>
                </a:solidFill>
                <a:effectLst/>
                <a:uLnTx/>
                <a:uFillTx/>
                <a:latin typeface="open sans" panose="020B0606030504020204" pitchFamily="34" charset="0"/>
                <a:ea typeface="+mn-ea"/>
                <a:cs typeface="+mn-cs"/>
              </a:rPr>
              <a:t>th</a:t>
            </a:r>
            <a:r>
              <a:rPr kumimoji="0" lang="en-US" sz="20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 November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9" name="TextBox 18">
            <a:extLst>
              <a:ext uri="{FF2B5EF4-FFF2-40B4-BE49-F238E27FC236}">
                <a16:creationId xmlns:a16="http://schemas.microsoft.com/office/drawing/2014/main" id="{193CB6FF-1889-74C1-5EF4-ACA44E30F526}"/>
              </a:ext>
            </a:extLst>
          </p:cNvPr>
          <p:cNvSpPr txBox="1"/>
          <p:nvPr/>
        </p:nvSpPr>
        <p:spPr>
          <a:xfrm>
            <a:off x="-14880" y="6534808"/>
            <a:ext cx="12206880" cy="338554"/>
          </a:xfrm>
          <a:prstGeom prst="rect">
            <a:avLst/>
          </a:prstGeom>
          <a:gradFill flip="none" rotWithShape="1">
            <a:gsLst>
              <a:gs pos="100000">
                <a:srgbClr val="002D4C">
                  <a:lumMod val="86000"/>
                  <a:lumOff val="14000"/>
                </a:srgbClr>
              </a:gs>
              <a:gs pos="100000">
                <a:schemeClr val="accent1">
                  <a:tint val="23500"/>
                  <a:satMod val="160000"/>
                </a:schemeClr>
              </a:gs>
            </a:gsLst>
            <a:path path="circle">
              <a:fillToRect l="50000" t="50000" r="50000" b="50000"/>
            </a:path>
            <a:tileRect/>
          </a:gradFill>
        </p:spPr>
        <p:txBody>
          <a:bodyPr wrap="square">
            <a:spAutoFit/>
          </a:bodyPr>
          <a:lstStyle>
            <a:defPPr>
              <a:defRPr lang="en-US"/>
            </a:defPPr>
            <a:lvl1pPr algn="ctr">
              <a:defRPr sz="3200" b="1" i="0">
                <a:solidFill>
                  <a:schemeClr val="bg1"/>
                </a:solidFill>
                <a:effectLst/>
                <a:latin typeface="open sans" panose="020B060603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Supported by Microsoft Community</a:t>
            </a:r>
          </a:p>
        </p:txBody>
      </p:sp>
      <p:sp>
        <p:nvSpPr>
          <p:cNvPr id="5" name="TextBox 4">
            <a:extLst>
              <a:ext uri="{FF2B5EF4-FFF2-40B4-BE49-F238E27FC236}">
                <a16:creationId xmlns:a16="http://schemas.microsoft.com/office/drawing/2014/main" id="{9ACD279C-389D-078C-F61F-C3539BFA787A}"/>
              </a:ext>
            </a:extLst>
          </p:cNvPr>
          <p:cNvSpPr txBox="1"/>
          <p:nvPr/>
        </p:nvSpPr>
        <p:spPr>
          <a:xfrm>
            <a:off x="0" y="4783504"/>
            <a:ext cx="12206882" cy="830997"/>
          </a:xfrm>
          <a:prstGeom prst="rect">
            <a:avLst/>
          </a:prstGeom>
          <a:solidFill>
            <a:srgbClr val="00204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Welcome</a:t>
            </a:r>
          </a:p>
        </p:txBody>
      </p:sp>
      <p:pic>
        <p:nvPicPr>
          <p:cNvPr id="6" name="Picture 2" descr="Power Platform - Northware | Microsoft Partner">
            <a:extLst>
              <a:ext uri="{FF2B5EF4-FFF2-40B4-BE49-F238E27FC236}">
                <a16:creationId xmlns:a16="http://schemas.microsoft.com/office/drawing/2014/main" id="{0FCAA469-49BC-973F-E9FD-AC6042F6FB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 r="20741" b="-7610"/>
          <a:stretch/>
        </p:blipFill>
        <p:spPr bwMode="auto">
          <a:xfrm>
            <a:off x="-101884" y="130215"/>
            <a:ext cx="2732308" cy="5796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69FEC5B-BBA1-70E2-A569-BB517AFC9BE0}"/>
              </a:ext>
            </a:extLst>
          </p:cNvPr>
          <p:cNvPicPr>
            <a:picLocks noChangeAspect="1"/>
          </p:cNvPicPr>
          <p:nvPr/>
        </p:nvPicPr>
        <p:blipFill>
          <a:blip r:embed="rId5"/>
          <a:stretch>
            <a:fillRect/>
          </a:stretch>
        </p:blipFill>
        <p:spPr>
          <a:xfrm>
            <a:off x="2703037" y="130215"/>
            <a:ext cx="469899" cy="469899"/>
          </a:xfrm>
          <a:prstGeom prst="rect">
            <a:avLst/>
          </a:prstGeom>
        </p:spPr>
      </p:pic>
      <p:sp>
        <p:nvSpPr>
          <p:cNvPr id="8" name="TextBox 7">
            <a:extLst>
              <a:ext uri="{FF2B5EF4-FFF2-40B4-BE49-F238E27FC236}">
                <a16:creationId xmlns:a16="http://schemas.microsoft.com/office/drawing/2014/main" id="{48C6C1A0-2E61-4FE7-D9D3-1E55A31B6E45}"/>
              </a:ext>
            </a:extLst>
          </p:cNvPr>
          <p:cNvSpPr txBox="1"/>
          <p:nvPr/>
        </p:nvSpPr>
        <p:spPr>
          <a:xfrm>
            <a:off x="2734244" y="518486"/>
            <a:ext cx="415498"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6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Copilot</a:t>
            </a:r>
            <a:endParaRPr kumimoji="0" lang="en-CA" sz="7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646CA42A-79E3-92FA-78A1-B55330E553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283" y="4663470"/>
            <a:ext cx="1373795" cy="1816067"/>
          </a:xfrm>
          <a:prstGeom prst="rect">
            <a:avLst/>
          </a:prstGeom>
        </p:spPr>
      </p:pic>
      <p:sp>
        <p:nvSpPr>
          <p:cNvPr id="23" name="Rectangle 22">
            <a:extLst>
              <a:ext uri="{FF2B5EF4-FFF2-40B4-BE49-F238E27FC236}">
                <a16:creationId xmlns:a16="http://schemas.microsoft.com/office/drawing/2014/main" id="{4F2990D6-5F78-2D2C-548E-CC9C4099C1AF}"/>
              </a:ext>
            </a:extLst>
          </p:cNvPr>
          <p:cNvSpPr/>
          <p:nvPr/>
        </p:nvSpPr>
        <p:spPr>
          <a:xfrm>
            <a:off x="71282" y="6090558"/>
            <a:ext cx="1296813" cy="39935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dirty="0">
                <a:ln>
                  <a:noFill/>
                </a:ln>
                <a:solidFill>
                  <a:prstClr val="white"/>
                </a:solidFill>
                <a:effectLst/>
                <a:uLnTx/>
                <a:uFillTx/>
                <a:latin typeface="Calibri" panose="020F0502020204030204"/>
                <a:ea typeface="+mn-ea"/>
                <a:cs typeface="+mn-cs"/>
              </a:rPr>
              <a:t>REGISTER</a:t>
            </a:r>
          </a:p>
        </p:txBody>
      </p:sp>
      <p:pic>
        <p:nvPicPr>
          <p:cNvPr id="3" name="Picture 2" descr="A qr code on a white background&#10;&#10;Description automatically generated">
            <a:extLst>
              <a:ext uri="{FF2B5EF4-FFF2-40B4-BE49-F238E27FC236}">
                <a16:creationId xmlns:a16="http://schemas.microsoft.com/office/drawing/2014/main" id="{4D45AB86-D123-9CAB-3225-E598E2CD53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85110" y="4543661"/>
            <a:ext cx="1435607" cy="1919713"/>
          </a:xfrm>
          <a:prstGeom prst="rect">
            <a:avLst/>
          </a:prstGeom>
        </p:spPr>
      </p:pic>
      <p:sp>
        <p:nvSpPr>
          <p:cNvPr id="15" name="Rectangle 14">
            <a:extLst>
              <a:ext uri="{FF2B5EF4-FFF2-40B4-BE49-F238E27FC236}">
                <a16:creationId xmlns:a16="http://schemas.microsoft.com/office/drawing/2014/main" id="{8D914FEA-EBCF-E71F-EDD6-3A2EF1EC5102}"/>
              </a:ext>
            </a:extLst>
          </p:cNvPr>
          <p:cNvSpPr/>
          <p:nvPr/>
        </p:nvSpPr>
        <p:spPr>
          <a:xfrm>
            <a:off x="10784634" y="6044012"/>
            <a:ext cx="1234334" cy="38897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000" b="0" i="0" u="none" strike="noStrike" kern="1200" cap="none" spc="0" normalizeH="0" baseline="0" noProof="0" dirty="0">
                <a:ln>
                  <a:noFill/>
                </a:ln>
                <a:solidFill>
                  <a:prstClr val="white"/>
                </a:solidFill>
                <a:effectLst/>
                <a:uLnTx/>
                <a:uFillTx/>
                <a:latin typeface="Calibri" panose="020F0502020204030204"/>
                <a:ea typeface="+mn-ea"/>
                <a:cs typeface="+mn-cs"/>
              </a:rPr>
              <a:t>DONATE</a:t>
            </a:r>
          </a:p>
        </p:txBody>
      </p:sp>
    </p:spTree>
    <p:extLst>
      <p:ext uri="{BB962C8B-B14F-4D97-AF65-F5344CB8AC3E}">
        <p14:creationId xmlns:p14="http://schemas.microsoft.com/office/powerpoint/2010/main" val="2931085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3DD01-6BCF-B0D8-B2B8-BEF140A975D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91850CF-9FF3-DF4C-C205-4370259A1C5B}"/>
              </a:ext>
            </a:extLst>
          </p:cNvPr>
          <p:cNvSpPr/>
          <p:nvPr/>
        </p:nvSpPr>
        <p:spPr>
          <a:xfrm>
            <a:off x="-14881" y="0"/>
            <a:ext cx="6479689" cy="6819294"/>
          </a:xfrm>
          <a:prstGeom prst="rect">
            <a:avLst/>
          </a:prstGeom>
          <a:solidFill>
            <a:srgbClr val="1D34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A qr code on a white background&#10;&#10;Description automatically generated">
            <a:extLst>
              <a:ext uri="{FF2B5EF4-FFF2-40B4-BE49-F238E27FC236}">
                <a16:creationId xmlns:a16="http://schemas.microsoft.com/office/drawing/2014/main" id="{DEBB5731-4F03-6724-C89D-9D49EB80A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3608" y="1460147"/>
            <a:ext cx="2583520" cy="3454718"/>
          </a:xfrm>
          <a:prstGeom prst="rect">
            <a:avLst/>
          </a:prstGeom>
        </p:spPr>
      </p:pic>
      <p:sp>
        <p:nvSpPr>
          <p:cNvPr id="15" name="Rectangle 14">
            <a:extLst>
              <a:ext uri="{FF2B5EF4-FFF2-40B4-BE49-F238E27FC236}">
                <a16:creationId xmlns:a16="http://schemas.microsoft.com/office/drawing/2014/main" id="{F1750F60-0E4E-F9C0-30E5-2477067A5B87}"/>
              </a:ext>
            </a:extLst>
          </p:cNvPr>
          <p:cNvSpPr/>
          <p:nvPr/>
        </p:nvSpPr>
        <p:spPr>
          <a:xfrm>
            <a:off x="8257032" y="4156936"/>
            <a:ext cx="2203704" cy="75792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panose="020F0502020204030204"/>
                <a:ea typeface="+mn-ea"/>
                <a:cs typeface="+mn-cs"/>
              </a:rPr>
              <a:t>DONATE</a:t>
            </a:r>
          </a:p>
        </p:txBody>
      </p:sp>
      <p:pic>
        <p:nvPicPr>
          <p:cNvPr id="17" name="Picture 16">
            <a:extLst>
              <a:ext uri="{FF2B5EF4-FFF2-40B4-BE49-F238E27FC236}">
                <a16:creationId xmlns:a16="http://schemas.microsoft.com/office/drawing/2014/main" id="{76F84662-1A5E-06EA-D76E-310C022CD88D}"/>
              </a:ext>
            </a:extLst>
          </p:cNvPr>
          <p:cNvPicPr>
            <a:picLocks noChangeAspect="1"/>
          </p:cNvPicPr>
          <p:nvPr/>
        </p:nvPicPr>
        <p:blipFill>
          <a:blip r:embed="rId3"/>
          <a:stretch>
            <a:fillRect/>
          </a:stretch>
        </p:blipFill>
        <p:spPr>
          <a:xfrm>
            <a:off x="5659529" y="62697"/>
            <a:ext cx="750416" cy="750416"/>
          </a:xfrm>
          <a:prstGeom prst="ellipse">
            <a:avLst/>
          </a:prstGeom>
          <a:ln w="3175"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8" name="TextBox 17">
            <a:extLst>
              <a:ext uri="{FF2B5EF4-FFF2-40B4-BE49-F238E27FC236}">
                <a16:creationId xmlns:a16="http://schemas.microsoft.com/office/drawing/2014/main" id="{ADAFDA8E-275B-6454-DA87-3DD19B39895D}"/>
              </a:ext>
            </a:extLst>
          </p:cNvPr>
          <p:cNvSpPr txBox="1"/>
          <p:nvPr/>
        </p:nvSpPr>
        <p:spPr>
          <a:xfrm>
            <a:off x="-14880" y="780555"/>
            <a:ext cx="635320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Low Code/ No Code Power Platform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Virtual Conference 2024</a:t>
            </a:r>
          </a:p>
        </p:txBody>
      </p:sp>
      <p:sp>
        <p:nvSpPr>
          <p:cNvPr id="19" name="TextBox 18">
            <a:extLst>
              <a:ext uri="{FF2B5EF4-FFF2-40B4-BE49-F238E27FC236}">
                <a16:creationId xmlns:a16="http://schemas.microsoft.com/office/drawing/2014/main" id="{3BFAD0F9-4AE7-9A39-E951-E5D0B4A6DF88}"/>
              </a:ext>
            </a:extLst>
          </p:cNvPr>
          <p:cNvSpPr txBox="1"/>
          <p:nvPr/>
        </p:nvSpPr>
        <p:spPr>
          <a:xfrm>
            <a:off x="-14880" y="6534808"/>
            <a:ext cx="6479688" cy="338554"/>
          </a:xfrm>
          <a:prstGeom prst="rect">
            <a:avLst/>
          </a:prstGeom>
          <a:gradFill flip="none" rotWithShape="1">
            <a:gsLst>
              <a:gs pos="100000">
                <a:srgbClr val="002D4C">
                  <a:lumMod val="86000"/>
                  <a:lumOff val="14000"/>
                </a:srgbClr>
              </a:gs>
              <a:gs pos="100000">
                <a:schemeClr val="accent1">
                  <a:tint val="23500"/>
                  <a:satMod val="160000"/>
                </a:schemeClr>
              </a:gs>
            </a:gsLst>
            <a:path path="circle">
              <a:fillToRect l="50000" t="50000" r="50000" b="50000"/>
            </a:path>
            <a:tileRect/>
          </a:gradFill>
        </p:spPr>
        <p:txBody>
          <a:bodyPr wrap="square">
            <a:spAutoFit/>
          </a:bodyPr>
          <a:lstStyle>
            <a:defPPr>
              <a:defRPr lang="en-US"/>
            </a:defPPr>
            <a:lvl1pPr algn="ctr">
              <a:defRPr sz="3200" b="1" i="0">
                <a:solidFill>
                  <a:schemeClr val="bg1"/>
                </a:solidFill>
                <a:effectLst/>
                <a:latin typeface="open sans" panose="020B060603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Supported by Microsoft Community</a:t>
            </a:r>
          </a:p>
        </p:txBody>
      </p:sp>
      <p:sp>
        <p:nvSpPr>
          <p:cNvPr id="5" name="TextBox 4">
            <a:extLst>
              <a:ext uri="{FF2B5EF4-FFF2-40B4-BE49-F238E27FC236}">
                <a16:creationId xmlns:a16="http://schemas.microsoft.com/office/drawing/2014/main" id="{8C8A3CCE-80C6-028E-7753-05D44E3C25D6}"/>
              </a:ext>
            </a:extLst>
          </p:cNvPr>
          <p:cNvSpPr txBox="1"/>
          <p:nvPr/>
        </p:nvSpPr>
        <p:spPr>
          <a:xfrm>
            <a:off x="1236954" y="5633098"/>
            <a:ext cx="382557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Learning Together, Changing Lives</a:t>
            </a:r>
          </a:p>
        </p:txBody>
      </p:sp>
      <p:pic>
        <p:nvPicPr>
          <p:cNvPr id="6" name="Picture 2" descr="Power Platform - Northware | Microsoft Partner">
            <a:extLst>
              <a:ext uri="{FF2B5EF4-FFF2-40B4-BE49-F238E27FC236}">
                <a16:creationId xmlns:a16="http://schemas.microsoft.com/office/drawing/2014/main" id="{C6418538-6672-191F-A6AB-AAAC200E889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 r="20741" b="-7610"/>
          <a:stretch/>
        </p:blipFill>
        <p:spPr bwMode="auto">
          <a:xfrm>
            <a:off x="-101884" y="130215"/>
            <a:ext cx="2732308" cy="5796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246D22E-D583-F620-F206-F29D9C0C0B5D}"/>
              </a:ext>
            </a:extLst>
          </p:cNvPr>
          <p:cNvPicPr>
            <a:picLocks noChangeAspect="1"/>
          </p:cNvPicPr>
          <p:nvPr/>
        </p:nvPicPr>
        <p:blipFill>
          <a:blip r:embed="rId5"/>
          <a:stretch>
            <a:fillRect/>
          </a:stretch>
        </p:blipFill>
        <p:spPr>
          <a:xfrm>
            <a:off x="2703037" y="130215"/>
            <a:ext cx="469899" cy="469899"/>
          </a:xfrm>
          <a:prstGeom prst="rect">
            <a:avLst/>
          </a:prstGeom>
        </p:spPr>
      </p:pic>
      <p:sp>
        <p:nvSpPr>
          <p:cNvPr id="8" name="TextBox 7">
            <a:extLst>
              <a:ext uri="{FF2B5EF4-FFF2-40B4-BE49-F238E27FC236}">
                <a16:creationId xmlns:a16="http://schemas.microsoft.com/office/drawing/2014/main" id="{0EAF56F9-B755-C5EA-DF0C-A16DDEB26599}"/>
              </a:ext>
            </a:extLst>
          </p:cNvPr>
          <p:cNvSpPr txBox="1"/>
          <p:nvPr/>
        </p:nvSpPr>
        <p:spPr>
          <a:xfrm>
            <a:off x="2734244" y="518486"/>
            <a:ext cx="415498"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6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Copilot</a:t>
            </a:r>
            <a:endParaRPr kumimoji="0" lang="en-CA" sz="7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4D853D62-E2C3-D6E9-1FCD-9753C56B4AEE}"/>
              </a:ext>
            </a:extLst>
          </p:cNvPr>
          <p:cNvPicPr>
            <a:picLocks noChangeAspect="1"/>
          </p:cNvPicPr>
          <p:nvPr/>
        </p:nvPicPr>
        <p:blipFill>
          <a:blip r:embed="rId6"/>
          <a:srcRect l="7906" t="1925" r="5602"/>
          <a:stretch/>
        </p:blipFill>
        <p:spPr>
          <a:xfrm>
            <a:off x="-14881" y="1688955"/>
            <a:ext cx="6479690" cy="3520113"/>
          </a:xfrm>
          <a:prstGeom prst="rect">
            <a:avLst/>
          </a:prstGeom>
        </p:spPr>
      </p:pic>
      <p:sp>
        <p:nvSpPr>
          <p:cNvPr id="9" name="TextBox 8">
            <a:extLst>
              <a:ext uri="{FF2B5EF4-FFF2-40B4-BE49-F238E27FC236}">
                <a16:creationId xmlns:a16="http://schemas.microsoft.com/office/drawing/2014/main" id="{C5E13D1B-42A1-5342-BE7A-5F6274869DEA}"/>
              </a:ext>
            </a:extLst>
          </p:cNvPr>
          <p:cNvSpPr txBox="1"/>
          <p:nvPr/>
        </p:nvSpPr>
        <p:spPr>
          <a:xfrm>
            <a:off x="6496015" y="406478"/>
            <a:ext cx="576632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Calibri" panose="020F0502020204030204"/>
                <a:ea typeface="+mn-ea"/>
                <a:cs typeface="+mn-cs"/>
              </a:rPr>
              <a:t>Donate for the future of children</a:t>
            </a:r>
          </a:p>
        </p:txBody>
      </p:sp>
    </p:spTree>
    <p:extLst>
      <p:ext uri="{BB962C8B-B14F-4D97-AF65-F5344CB8AC3E}">
        <p14:creationId xmlns:p14="http://schemas.microsoft.com/office/powerpoint/2010/main" val="954857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5B124-1333-66BC-249D-F77C7E250AE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C129079-CCF6-6CDB-5947-43A864EF5BE0}"/>
              </a:ext>
            </a:extLst>
          </p:cNvPr>
          <p:cNvSpPr/>
          <p:nvPr/>
        </p:nvSpPr>
        <p:spPr>
          <a:xfrm>
            <a:off x="-14881" y="0"/>
            <a:ext cx="12206881" cy="6873362"/>
          </a:xfrm>
          <a:prstGeom prst="rect">
            <a:avLst/>
          </a:prstGeom>
          <a:solidFill>
            <a:srgbClr val="1D34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45CE26CA-047C-3F09-7909-4C9F9EC1F79C}"/>
              </a:ext>
            </a:extLst>
          </p:cNvPr>
          <p:cNvPicPr>
            <a:picLocks noChangeAspect="1"/>
          </p:cNvPicPr>
          <p:nvPr/>
        </p:nvPicPr>
        <p:blipFill>
          <a:blip r:embed="rId2">
            <a:alphaModFix amt="20000"/>
          </a:blip>
          <a:srcRect t="43186" r="-7076"/>
          <a:stretch/>
        </p:blipFill>
        <p:spPr>
          <a:xfrm>
            <a:off x="-7441" y="1854351"/>
            <a:ext cx="13054693" cy="3927021"/>
          </a:xfrm>
          <a:prstGeom prst="rect">
            <a:avLst/>
          </a:prstGeom>
        </p:spPr>
      </p:pic>
      <p:pic>
        <p:nvPicPr>
          <p:cNvPr id="17" name="Picture 16">
            <a:extLst>
              <a:ext uri="{FF2B5EF4-FFF2-40B4-BE49-F238E27FC236}">
                <a16:creationId xmlns:a16="http://schemas.microsoft.com/office/drawing/2014/main" id="{F446402F-4A9C-E0E0-864C-738CA038C52C}"/>
              </a:ext>
            </a:extLst>
          </p:cNvPr>
          <p:cNvPicPr>
            <a:picLocks noChangeAspect="1"/>
          </p:cNvPicPr>
          <p:nvPr/>
        </p:nvPicPr>
        <p:blipFill>
          <a:blip r:embed="rId3"/>
          <a:stretch>
            <a:fillRect/>
          </a:stretch>
        </p:blipFill>
        <p:spPr>
          <a:xfrm>
            <a:off x="10834007" y="130215"/>
            <a:ext cx="1306286" cy="1306286"/>
          </a:xfrm>
          <a:prstGeom prst="ellipse">
            <a:avLst/>
          </a:prstGeom>
          <a:ln w="3175"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8" name="TextBox 17">
            <a:extLst>
              <a:ext uri="{FF2B5EF4-FFF2-40B4-BE49-F238E27FC236}">
                <a16:creationId xmlns:a16="http://schemas.microsoft.com/office/drawing/2014/main" id="{481CA37E-18EB-BF6B-770E-5F46EA2A5C2D}"/>
              </a:ext>
            </a:extLst>
          </p:cNvPr>
          <p:cNvSpPr txBox="1"/>
          <p:nvPr/>
        </p:nvSpPr>
        <p:spPr>
          <a:xfrm>
            <a:off x="-14882" y="653452"/>
            <a:ext cx="12155173"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Low Code/ No Code Power Platform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Virtual Conference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9" name="TextBox 18">
            <a:extLst>
              <a:ext uri="{FF2B5EF4-FFF2-40B4-BE49-F238E27FC236}">
                <a16:creationId xmlns:a16="http://schemas.microsoft.com/office/drawing/2014/main" id="{03E557DF-0FE1-9B79-3EB2-6ECFA1E03477}"/>
              </a:ext>
            </a:extLst>
          </p:cNvPr>
          <p:cNvSpPr txBox="1"/>
          <p:nvPr/>
        </p:nvSpPr>
        <p:spPr>
          <a:xfrm>
            <a:off x="-14880" y="6534808"/>
            <a:ext cx="12206880" cy="338554"/>
          </a:xfrm>
          <a:prstGeom prst="rect">
            <a:avLst/>
          </a:prstGeom>
          <a:gradFill flip="none" rotWithShape="1">
            <a:gsLst>
              <a:gs pos="100000">
                <a:srgbClr val="002D4C">
                  <a:lumMod val="86000"/>
                  <a:lumOff val="14000"/>
                </a:srgbClr>
              </a:gs>
              <a:gs pos="100000">
                <a:schemeClr val="accent1">
                  <a:tint val="23500"/>
                  <a:satMod val="160000"/>
                </a:schemeClr>
              </a:gs>
            </a:gsLst>
            <a:path path="circle">
              <a:fillToRect l="50000" t="50000" r="50000" b="50000"/>
            </a:path>
            <a:tileRect/>
          </a:gradFill>
        </p:spPr>
        <p:txBody>
          <a:bodyPr wrap="square">
            <a:spAutoFit/>
          </a:bodyPr>
          <a:lstStyle>
            <a:defPPr>
              <a:defRPr lang="en-US"/>
            </a:defPPr>
            <a:lvl1pPr algn="ctr">
              <a:defRPr sz="3200" b="1" i="0">
                <a:solidFill>
                  <a:schemeClr val="bg1"/>
                </a:solidFill>
                <a:effectLst/>
                <a:latin typeface="open sans" panose="020B060603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Supported by Microsoft Community</a:t>
            </a:r>
          </a:p>
        </p:txBody>
      </p:sp>
      <p:sp>
        <p:nvSpPr>
          <p:cNvPr id="5" name="TextBox 4">
            <a:extLst>
              <a:ext uri="{FF2B5EF4-FFF2-40B4-BE49-F238E27FC236}">
                <a16:creationId xmlns:a16="http://schemas.microsoft.com/office/drawing/2014/main" id="{B87AC238-178F-C2DF-D41E-227F68718019}"/>
              </a:ext>
            </a:extLst>
          </p:cNvPr>
          <p:cNvSpPr txBox="1"/>
          <p:nvPr/>
        </p:nvSpPr>
        <p:spPr>
          <a:xfrm>
            <a:off x="0" y="5611478"/>
            <a:ext cx="12206882" cy="923330"/>
          </a:xfrm>
          <a:prstGeom prst="rect">
            <a:avLst/>
          </a:prstGeom>
          <a:solidFill>
            <a:srgbClr val="00204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libri" panose="020F0502020204030204"/>
                <a:ea typeface="+mn-ea"/>
                <a:cs typeface="+mn-cs"/>
              </a:rPr>
              <a:t>Global Sponsor</a:t>
            </a:r>
          </a:p>
        </p:txBody>
      </p:sp>
      <p:pic>
        <p:nvPicPr>
          <p:cNvPr id="6" name="Picture 2" descr="Power Platform - Northware | Microsoft Partner">
            <a:extLst>
              <a:ext uri="{FF2B5EF4-FFF2-40B4-BE49-F238E27FC236}">
                <a16:creationId xmlns:a16="http://schemas.microsoft.com/office/drawing/2014/main" id="{ECF32C26-6F91-3F61-FE71-449515EB04F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 r="20741" b="-7610"/>
          <a:stretch/>
        </p:blipFill>
        <p:spPr bwMode="auto">
          <a:xfrm>
            <a:off x="-101884" y="130215"/>
            <a:ext cx="2732308" cy="5796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AD7A94D-2D1F-87C2-E4A9-314967B76BF6}"/>
              </a:ext>
            </a:extLst>
          </p:cNvPr>
          <p:cNvPicPr>
            <a:picLocks noChangeAspect="1"/>
          </p:cNvPicPr>
          <p:nvPr/>
        </p:nvPicPr>
        <p:blipFill>
          <a:blip r:embed="rId5"/>
          <a:stretch>
            <a:fillRect/>
          </a:stretch>
        </p:blipFill>
        <p:spPr>
          <a:xfrm>
            <a:off x="2703037" y="130215"/>
            <a:ext cx="469899" cy="469899"/>
          </a:xfrm>
          <a:prstGeom prst="rect">
            <a:avLst/>
          </a:prstGeom>
        </p:spPr>
      </p:pic>
      <p:sp>
        <p:nvSpPr>
          <p:cNvPr id="8" name="TextBox 7">
            <a:extLst>
              <a:ext uri="{FF2B5EF4-FFF2-40B4-BE49-F238E27FC236}">
                <a16:creationId xmlns:a16="http://schemas.microsoft.com/office/drawing/2014/main" id="{84386F92-0713-2F3C-9CDB-5444C65C31C0}"/>
              </a:ext>
            </a:extLst>
          </p:cNvPr>
          <p:cNvSpPr txBox="1"/>
          <p:nvPr/>
        </p:nvSpPr>
        <p:spPr>
          <a:xfrm>
            <a:off x="2734244" y="518486"/>
            <a:ext cx="415498"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6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Copilot</a:t>
            </a:r>
            <a:endParaRPr kumimoji="0" lang="en-CA" sz="7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endParaRPr>
          </a:p>
        </p:txBody>
      </p:sp>
      <p:pic>
        <p:nvPicPr>
          <p:cNvPr id="10" name="Picture 6" descr="Image preview">
            <a:extLst>
              <a:ext uri="{FF2B5EF4-FFF2-40B4-BE49-F238E27FC236}">
                <a16:creationId xmlns:a16="http://schemas.microsoft.com/office/drawing/2014/main" id="{4FE063D0-C8B7-2015-D98B-367770B549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3950" y="3509685"/>
            <a:ext cx="5204100" cy="156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770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2F226-E301-418A-0E02-BE44DDD9A10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7E4C0F6-07BC-B581-E4B1-F0F9B28EC081}"/>
              </a:ext>
            </a:extLst>
          </p:cNvPr>
          <p:cNvSpPr/>
          <p:nvPr/>
        </p:nvSpPr>
        <p:spPr>
          <a:xfrm>
            <a:off x="-14881" y="0"/>
            <a:ext cx="12206881" cy="6873362"/>
          </a:xfrm>
          <a:prstGeom prst="rect">
            <a:avLst/>
          </a:prstGeom>
          <a:solidFill>
            <a:srgbClr val="1D34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4C3B617C-A60A-5C62-F780-52117DB8CD10}"/>
              </a:ext>
            </a:extLst>
          </p:cNvPr>
          <p:cNvPicPr>
            <a:picLocks noChangeAspect="1"/>
          </p:cNvPicPr>
          <p:nvPr/>
        </p:nvPicPr>
        <p:blipFill>
          <a:blip r:embed="rId2"/>
          <a:stretch>
            <a:fillRect/>
          </a:stretch>
        </p:blipFill>
        <p:spPr>
          <a:xfrm>
            <a:off x="10834007" y="130215"/>
            <a:ext cx="1306286" cy="1306286"/>
          </a:xfrm>
          <a:prstGeom prst="ellipse">
            <a:avLst/>
          </a:prstGeom>
          <a:ln w="3175"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8" name="TextBox 17">
            <a:extLst>
              <a:ext uri="{FF2B5EF4-FFF2-40B4-BE49-F238E27FC236}">
                <a16:creationId xmlns:a16="http://schemas.microsoft.com/office/drawing/2014/main" id="{12B22988-92EB-CCEF-50C6-F222C909698C}"/>
              </a:ext>
            </a:extLst>
          </p:cNvPr>
          <p:cNvSpPr txBox="1"/>
          <p:nvPr/>
        </p:nvSpPr>
        <p:spPr>
          <a:xfrm>
            <a:off x="-14882" y="653452"/>
            <a:ext cx="12155173"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Low Code/ No Code Power Platform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Virtual Conference 2024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endParaRPr>
          </a:p>
        </p:txBody>
      </p:sp>
      <p:sp>
        <p:nvSpPr>
          <p:cNvPr id="19" name="TextBox 18">
            <a:extLst>
              <a:ext uri="{FF2B5EF4-FFF2-40B4-BE49-F238E27FC236}">
                <a16:creationId xmlns:a16="http://schemas.microsoft.com/office/drawing/2014/main" id="{256111E3-288E-3198-316E-053F6360E29D}"/>
              </a:ext>
            </a:extLst>
          </p:cNvPr>
          <p:cNvSpPr txBox="1"/>
          <p:nvPr/>
        </p:nvSpPr>
        <p:spPr>
          <a:xfrm>
            <a:off x="-14880" y="6534808"/>
            <a:ext cx="12206880" cy="338554"/>
          </a:xfrm>
          <a:prstGeom prst="rect">
            <a:avLst/>
          </a:prstGeom>
          <a:gradFill flip="none" rotWithShape="1">
            <a:gsLst>
              <a:gs pos="100000">
                <a:srgbClr val="002D4C">
                  <a:lumMod val="86000"/>
                  <a:lumOff val="14000"/>
                </a:srgbClr>
              </a:gs>
              <a:gs pos="100000">
                <a:schemeClr val="accent1">
                  <a:tint val="23500"/>
                  <a:satMod val="160000"/>
                </a:schemeClr>
              </a:gs>
            </a:gsLst>
            <a:path path="circle">
              <a:fillToRect l="50000" t="50000" r="50000" b="50000"/>
            </a:path>
            <a:tileRect/>
          </a:gradFill>
        </p:spPr>
        <p:txBody>
          <a:bodyPr wrap="square">
            <a:spAutoFit/>
          </a:bodyPr>
          <a:lstStyle>
            <a:defPPr>
              <a:defRPr lang="en-US"/>
            </a:defPPr>
            <a:lvl1pPr algn="ctr">
              <a:defRPr sz="3200" b="1" i="0">
                <a:solidFill>
                  <a:schemeClr val="bg1"/>
                </a:solidFill>
                <a:effectLst/>
                <a:latin typeface="open sans" panose="020B0606030504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prstClr val="white"/>
                </a:solidFill>
                <a:effectLst/>
                <a:uLnTx/>
                <a:uFillTx/>
                <a:latin typeface="open sans" panose="020B0606030504020204" pitchFamily="34" charset="0"/>
                <a:ea typeface="+mn-ea"/>
                <a:cs typeface="+mn-cs"/>
              </a:rPr>
              <a:t>Supported by Microsoft Community</a:t>
            </a:r>
          </a:p>
        </p:txBody>
      </p:sp>
      <p:sp>
        <p:nvSpPr>
          <p:cNvPr id="5" name="TextBox 4">
            <a:extLst>
              <a:ext uri="{FF2B5EF4-FFF2-40B4-BE49-F238E27FC236}">
                <a16:creationId xmlns:a16="http://schemas.microsoft.com/office/drawing/2014/main" id="{A5637A5E-33D1-380C-DBE2-3B9B91C34C70}"/>
              </a:ext>
            </a:extLst>
          </p:cNvPr>
          <p:cNvSpPr txBox="1"/>
          <p:nvPr/>
        </p:nvSpPr>
        <p:spPr>
          <a:xfrm>
            <a:off x="-7441" y="1995456"/>
            <a:ext cx="12206882" cy="523220"/>
          </a:xfrm>
          <a:prstGeom prst="rect">
            <a:avLst/>
          </a:prstGeom>
          <a:solidFill>
            <a:srgbClr val="00204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Community Sponsor</a:t>
            </a:r>
          </a:p>
        </p:txBody>
      </p:sp>
      <p:pic>
        <p:nvPicPr>
          <p:cNvPr id="6" name="Picture 2" descr="Power Platform - Northware | Microsoft Partner">
            <a:extLst>
              <a:ext uri="{FF2B5EF4-FFF2-40B4-BE49-F238E27FC236}">
                <a16:creationId xmlns:a16="http://schemas.microsoft.com/office/drawing/2014/main" id="{E787C0A5-7423-3D25-13EE-90B5955E88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r="20741" b="-7610"/>
          <a:stretch/>
        </p:blipFill>
        <p:spPr bwMode="auto">
          <a:xfrm>
            <a:off x="-101884" y="130215"/>
            <a:ext cx="2732308" cy="5796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59563ED-40B7-C755-A111-628D5D09F4A5}"/>
              </a:ext>
            </a:extLst>
          </p:cNvPr>
          <p:cNvPicPr>
            <a:picLocks noChangeAspect="1"/>
          </p:cNvPicPr>
          <p:nvPr/>
        </p:nvPicPr>
        <p:blipFill>
          <a:blip r:embed="rId4"/>
          <a:stretch>
            <a:fillRect/>
          </a:stretch>
        </p:blipFill>
        <p:spPr>
          <a:xfrm>
            <a:off x="2703037" y="130215"/>
            <a:ext cx="469899" cy="469899"/>
          </a:xfrm>
          <a:prstGeom prst="rect">
            <a:avLst/>
          </a:prstGeom>
        </p:spPr>
      </p:pic>
      <p:sp>
        <p:nvSpPr>
          <p:cNvPr id="8" name="TextBox 7">
            <a:extLst>
              <a:ext uri="{FF2B5EF4-FFF2-40B4-BE49-F238E27FC236}">
                <a16:creationId xmlns:a16="http://schemas.microsoft.com/office/drawing/2014/main" id="{FE0A1ACA-B0CC-44B9-7114-09614DDADA50}"/>
              </a:ext>
            </a:extLst>
          </p:cNvPr>
          <p:cNvSpPr txBox="1"/>
          <p:nvPr/>
        </p:nvSpPr>
        <p:spPr>
          <a:xfrm>
            <a:off x="2734244" y="518486"/>
            <a:ext cx="415498" cy="18466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6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Copilot</a:t>
            </a:r>
            <a:endParaRPr kumimoji="0" lang="en-CA" sz="7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endParaRPr>
          </a:p>
        </p:txBody>
      </p:sp>
      <p:pic>
        <p:nvPicPr>
          <p:cNvPr id="1028" name="Picture 4" descr="Dynamics User Group - Dynamics User Group">
            <a:extLst>
              <a:ext uri="{FF2B5EF4-FFF2-40B4-BE49-F238E27FC236}">
                <a16:creationId xmlns:a16="http://schemas.microsoft.com/office/drawing/2014/main" id="{3ED3B7F0-1A7D-86D5-C999-03F7F257B7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4244" y="2851903"/>
            <a:ext cx="3095240" cy="11009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Tech Platform">
            <a:extLst>
              <a:ext uri="{FF2B5EF4-FFF2-40B4-BE49-F238E27FC236}">
                <a16:creationId xmlns:a16="http://schemas.microsoft.com/office/drawing/2014/main" id="{6B2B88F9-FC81-6497-8A10-EF1802473E7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445" t="39929" r="15111" b="40807"/>
          <a:stretch/>
        </p:blipFill>
        <p:spPr bwMode="auto">
          <a:xfrm>
            <a:off x="6279121" y="2851902"/>
            <a:ext cx="3095240" cy="11009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ir">
            <a:extLst>
              <a:ext uri="{FF2B5EF4-FFF2-40B4-BE49-F238E27FC236}">
                <a16:creationId xmlns:a16="http://schemas.microsoft.com/office/drawing/2014/main" id="{341D2030-0C4D-3E62-82BD-790FC96916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67" y="5194978"/>
            <a:ext cx="2208733" cy="10850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ri-State Office 365 User Group">
            <a:extLst>
              <a:ext uri="{FF2B5EF4-FFF2-40B4-BE49-F238E27FC236}">
                <a16:creationId xmlns:a16="http://schemas.microsoft.com/office/drawing/2014/main" id="{BDBBAA14-5511-7EA6-1BC9-B660A6B90C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80948" y="5150362"/>
            <a:ext cx="2208733" cy="120173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North Toronto Cloud and DevOps User Group">
            <a:extLst>
              <a:ext uri="{FF2B5EF4-FFF2-40B4-BE49-F238E27FC236}">
                <a16:creationId xmlns:a16="http://schemas.microsoft.com/office/drawing/2014/main" id="{4A7E53FC-0545-DFFB-C5DF-5A4A4286DCD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33229" y="5153280"/>
            <a:ext cx="2208733" cy="11684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oronto Fabric &amp; Power BI User Group">
            <a:extLst>
              <a:ext uri="{FF2B5EF4-FFF2-40B4-BE49-F238E27FC236}">
                <a16:creationId xmlns:a16="http://schemas.microsoft.com/office/drawing/2014/main" id="{3538772E-45A6-32E3-7542-9690D862A40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85510" y="5152396"/>
            <a:ext cx="2208732" cy="11426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44D30B6-B676-9736-58F8-251F2120A651}"/>
              </a:ext>
            </a:extLst>
          </p:cNvPr>
          <p:cNvPicPr>
            <a:picLocks noChangeAspect="1"/>
          </p:cNvPicPr>
          <p:nvPr/>
        </p:nvPicPr>
        <p:blipFill>
          <a:blip r:embed="rId11"/>
          <a:stretch>
            <a:fillRect/>
          </a:stretch>
        </p:blipFill>
        <p:spPr>
          <a:xfrm>
            <a:off x="9809122" y="4794386"/>
            <a:ext cx="1917994" cy="1917994"/>
          </a:xfrm>
          <a:prstGeom prst="rect">
            <a:avLst/>
          </a:prstGeom>
        </p:spPr>
      </p:pic>
      <p:sp>
        <p:nvSpPr>
          <p:cNvPr id="11" name="TextBox 10">
            <a:extLst>
              <a:ext uri="{FF2B5EF4-FFF2-40B4-BE49-F238E27FC236}">
                <a16:creationId xmlns:a16="http://schemas.microsoft.com/office/drawing/2014/main" id="{4BD3A9CE-28FE-A671-62B8-C7AC10E29729}"/>
              </a:ext>
            </a:extLst>
          </p:cNvPr>
          <p:cNvSpPr txBox="1"/>
          <p:nvPr/>
        </p:nvSpPr>
        <p:spPr>
          <a:xfrm>
            <a:off x="-14882" y="4290248"/>
            <a:ext cx="12206882" cy="523220"/>
          </a:xfrm>
          <a:prstGeom prst="rect">
            <a:avLst/>
          </a:prstGeom>
          <a:solidFill>
            <a:srgbClr val="00204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Community Supporter</a:t>
            </a:r>
          </a:p>
        </p:txBody>
      </p:sp>
    </p:spTree>
    <p:extLst>
      <p:ext uri="{BB962C8B-B14F-4D97-AF65-F5344CB8AC3E}">
        <p14:creationId xmlns:p14="http://schemas.microsoft.com/office/powerpoint/2010/main" val="859512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5421D1-C035-5DF2-8FB4-A6D557684A76}"/>
              </a:ext>
            </a:extLst>
          </p:cNvPr>
          <p:cNvSpPr>
            <a:spLocks noGrp="1"/>
          </p:cNvSpPr>
          <p:nvPr>
            <p:ph type="title"/>
          </p:nvPr>
        </p:nvSpPr>
        <p:spPr/>
        <p:txBody>
          <a:bodyPr/>
          <a:lstStyle/>
          <a:p>
            <a:r>
              <a:rPr lang="en-US"/>
              <a:t>Start to Finish - building your automation</a:t>
            </a:r>
          </a:p>
        </p:txBody>
      </p:sp>
    </p:spTree>
    <p:extLst>
      <p:ext uri="{BB962C8B-B14F-4D97-AF65-F5344CB8AC3E}">
        <p14:creationId xmlns:p14="http://schemas.microsoft.com/office/powerpoint/2010/main" val="947456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57146A-0668-BE54-4C87-9E5FBEF7F3AB}"/>
              </a:ext>
            </a:extLst>
          </p:cNvPr>
          <p:cNvSpPr>
            <a:spLocks noGrp="1"/>
          </p:cNvSpPr>
          <p:nvPr>
            <p:ph type="title"/>
          </p:nvPr>
        </p:nvSpPr>
        <p:spPr/>
        <p:txBody>
          <a:bodyPr/>
          <a:lstStyle/>
          <a:p>
            <a:r>
              <a:rPr lang="en-US"/>
              <a:t>Start to Finish - building your automation</a:t>
            </a:r>
          </a:p>
        </p:txBody>
      </p:sp>
      <p:sp>
        <p:nvSpPr>
          <p:cNvPr id="8" name="Content Placeholder 7">
            <a:extLst>
              <a:ext uri="{FF2B5EF4-FFF2-40B4-BE49-F238E27FC236}">
                <a16:creationId xmlns:a16="http://schemas.microsoft.com/office/drawing/2014/main" id="{E54BFD9C-40FA-A39E-7A49-00260DEE289F}"/>
              </a:ext>
            </a:extLst>
          </p:cNvPr>
          <p:cNvSpPr>
            <a:spLocks noGrp="1"/>
          </p:cNvSpPr>
          <p:nvPr>
            <p:ph idx="1"/>
          </p:nvPr>
        </p:nvSpPr>
        <p:spPr/>
        <p:txBody>
          <a:bodyPr/>
          <a:lstStyle/>
          <a:p>
            <a:pPr marL="285750" indent="-285750" algn="l">
              <a:buFont typeface="Arial" panose="020B0604020202020204" pitchFamily="34" charset="0"/>
              <a:buChar char="•"/>
            </a:pPr>
            <a:r>
              <a:rPr lang="en-US" b="0" i="0" dirty="0">
                <a:solidFill>
                  <a:srgbClr val="242424"/>
                </a:solidFill>
                <a:effectLst/>
                <a:highlight>
                  <a:srgbClr val="FFFFFF"/>
                </a:highlight>
                <a:latin typeface="Segoe UI" panose="020B0502040204020203" pitchFamily="34" charset="0"/>
              </a:rPr>
              <a:t>Understand the benefits of automation</a:t>
            </a:r>
          </a:p>
          <a:p>
            <a:pPr marL="285750" indent="-285750" algn="l">
              <a:buFont typeface="Arial" panose="020B0604020202020204" pitchFamily="34" charset="0"/>
              <a:buChar char="•"/>
            </a:pPr>
            <a:r>
              <a:rPr lang="en-US" b="0" i="0" dirty="0">
                <a:solidFill>
                  <a:srgbClr val="242424"/>
                </a:solidFill>
                <a:effectLst/>
                <a:highlight>
                  <a:srgbClr val="FFFFFF"/>
                </a:highlight>
                <a:latin typeface="Segoe UI" panose="020B0502040204020203" pitchFamily="34" charset="0"/>
              </a:rPr>
              <a:t>Explore integration with other tools</a:t>
            </a:r>
          </a:p>
          <a:p>
            <a:pPr marL="285750" indent="-285750" algn="l">
              <a:buFont typeface="Arial" panose="020B0604020202020204" pitchFamily="34" charset="0"/>
              <a:buChar char="•"/>
            </a:pPr>
            <a:r>
              <a:rPr lang="en-US" b="0" i="0" dirty="0">
                <a:solidFill>
                  <a:srgbClr val="242424"/>
                </a:solidFill>
                <a:effectLst/>
                <a:highlight>
                  <a:srgbClr val="FFFFFF"/>
                </a:highlight>
                <a:latin typeface="Segoe UI" panose="020B0502040204020203" pitchFamily="34" charset="0"/>
              </a:rPr>
              <a:t>Build a workflow starting from a Microsoft Form</a:t>
            </a:r>
          </a:p>
          <a:p>
            <a:pPr marL="285750" indent="-285750" algn="l">
              <a:buFont typeface="Arial" panose="020B0604020202020204" pitchFamily="34" charset="0"/>
              <a:buChar char="•"/>
            </a:pPr>
            <a:r>
              <a:rPr lang="en-US" b="0" i="0" dirty="0">
                <a:solidFill>
                  <a:srgbClr val="242424"/>
                </a:solidFill>
                <a:effectLst/>
                <a:highlight>
                  <a:srgbClr val="FFFFFF"/>
                </a:highlight>
                <a:latin typeface="Segoe UI" panose="020B0502040204020203" pitchFamily="34" charset="0"/>
              </a:rPr>
              <a:t>Use connectors to send emails</a:t>
            </a:r>
          </a:p>
          <a:p>
            <a:pPr marL="285750" indent="-285750" algn="l">
              <a:buFont typeface="Arial" panose="020B0604020202020204" pitchFamily="34" charset="0"/>
              <a:buChar char="•"/>
            </a:pPr>
            <a:r>
              <a:rPr lang="en-US" b="0" i="0" dirty="0">
                <a:solidFill>
                  <a:srgbClr val="242424"/>
                </a:solidFill>
                <a:effectLst/>
                <a:highlight>
                  <a:srgbClr val="FFFFFF"/>
                </a:highlight>
                <a:latin typeface="Segoe UI" panose="020B0502040204020203" pitchFamily="34" charset="0"/>
              </a:rPr>
              <a:t>Post an adaptive card to Teams</a:t>
            </a:r>
          </a:p>
        </p:txBody>
      </p:sp>
      <p:sp>
        <p:nvSpPr>
          <p:cNvPr id="9" name="Text Placeholder 8">
            <a:extLst>
              <a:ext uri="{FF2B5EF4-FFF2-40B4-BE49-F238E27FC236}">
                <a16:creationId xmlns:a16="http://schemas.microsoft.com/office/drawing/2014/main" id="{CE54B948-66EA-1A1A-5FC7-3642639B7701}"/>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649528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4FA1C0-F4C4-9AFF-AA21-0A93ADB9C969}"/>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83AD6822-A48E-39C4-C4CE-0F2A3B66B773}"/>
              </a:ext>
            </a:extLst>
          </p:cNvPr>
          <p:cNvSpPr>
            <a:spLocks noGrp="1"/>
          </p:cNvSpPr>
          <p:nvPr>
            <p:ph sz="half" idx="4294967295"/>
          </p:nvPr>
        </p:nvSpPr>
        <p:spPr>
          <a:xfrm>
            <a:off x="1962945" y="1801019"/>
            <a:ext cx="5346700" cy="3481388"/>
          </a:xfrm>
        </p:spPr>
        <p:txBody>
          <a:bodyPr>
            <a:normAutofit/>
          </a:bodyPr>
          <a:lstStyle/>
          <a:p>
            <a:r>
              <a:rPr lang="en-US" dirty="0"/>
              <a:t>Pat Petersen is a Director at RSM US LLP, a leading provider of audit, tax and consulting services. He has more than 20 years of experience in Information Technology and leads the Collaboration and Voice consulting practice at RSM. Pat specializes in Microsoft 365 platforms, such as Microsoft Teams, SharePoint, PowerApps, Power Automate, and Stream. In addition, he has extensive knowledge and experience in administration and training on these platforms and has conducted various customer immersion experiences and training sessions for RSM clients.</a:t>
            </a:r>
          </a:p>
        </p:txBody>
      </p:sp>
      <p:sp>
        <p:nvSpPr>
          <p:cNvPr id="6" name="Text Placeholder 5">
            <a:extLst>
              <a:ext uri="{FF2B5EF4-FFF2-40B4-BE49-F238E27FC236}">
                <a16:creationId xmlns:a16="http://schemas.microsoft.com/office/drawing/2014/main" id="{AC196235-E6D9-45FE-57F8-D5BAA396EBF8}"/>
              </a:ext>
            </a:extLst>
          </p:cNvPr>
          <p:cNvSpPr>
            <a:spLocks noGrp="1"/>
          </p:cNvSpPr>
          <p:nvPr>
            <p:ph type="body" sz="quarter" idx="4294967295"/>
          </p:nvPr>
        </p:nvSpPr>
        <p:spPr>
          <a:xfrm>
            <a:off x="8089105" y="3711370"/>
            <a:ext cx="2655887" cy="331787"/>
          </a:xfrm>
        </p:spPr>
        <p:txBody>
          <a:bodyPr/>
          <a:lstStyle/>
          <a:p>
            <a:r>
              <a:rPr lang="en-US" dirty="0"/>
              <a:t>patpetersen.com</a:t>
            </a:r>
          </a:p>
        </p:txBody>
      </p:sp>
      <p:sp>
        <p:nvSpPr>
          <p:cNvPr id="7" name="Text Placeholder 6">
            <a:extLst>
              <a:ext uri="{FF2B5EF4-FFF2-40B4-BE49-F238E27FC236}">
                <a16:creationId xmlns:a16="http://schemas.microsoft.com/office/drawing/2014/main" id="{AD1B7992-C599-8A9B-AC0E-B076B66C4306}"/>
              </a:ext>
            </a:extLst>
          </p:cNvPr>
          <p:cNvSpPr>
            <a:spLocks noGrp="1"/>
          </p:cNvSpPr>
          <p:nvPr>
            <p:ph type="body" sz="quarter" idx="4294967295"/>
          </p:nvPr>
        </p:nvSpPr>
        <p:spPr>
          <a:xfrm>
            <a:off x="8089104" y="4212814"/>
            <a:ext cx="2655887" cy="331788"/>
          </a:xfrm>
        </p:spPr>
        <p:txBody>
          <a:bodyPr/>
          <a:lstStyle/>
          <a:p>
            <a:r>
              <a:rPr lang="en-US" dirty="0"/>
              <a:t>@prpetersen</a:t>
            </a:r>
          </a:p>
        </p:txBody>
      </p:sp>
      <p:pic>
        <p:nvPicPr>
          <p:cNvPr id="3" name="Picture Placeholder 2" descr="A person smiling at the camera&#10;&#10;Description automatically generated">
            <a:extLst>
              <a:ext uri="{FF2B5EF4-FFF2-40B4-BE49-F238E27FC236}">
                <a16:creationId xmlns:a16="http://schemas.microsoft.com/office/drawing/2014/main" id="{26D6DB3B-2588-91A6-6C61-E4FAFC34C2B6}"/>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4462" r="4462"/>
          <a:stretch>
            <a:fillRect/>
          </a:stretch>
        </p:blipFill>
        <p:spPr>
          <a:xfrm>
            <a:off x="8089105" y="1401763"/>
            <a:ext cx="2139950" cy="2139950"/>
          </a:xfrm>
        </p:spPr>
      </p:pic>
      <p:sp>
        <p:nvSpPr>
          <p:cNvPr id="8" name="Text Placeholder 7">
            <a:extLst>
              <a:ext uri="{FF2B5EF4-FFF2-40B4-BE49-F238E27FC236}">
                <a16:creationId xmlns:a16="http://schemas.microsoft.com/office/drawing/2014/main" id="{03F3D4DE-08E2-BD1C-4823-74D26ACE2E74}"/>
              </a:ext>
            </a:extLst>
          </p:cNvPr>
          <p:cNvSpPr>
            <a:spLocks noGrp="1"/>
          </p:cNvSpPr>
          <p:nvPr>
            <p:ph type="body" sz="quarter" idx="4294967295"/>
          </p:nvPr>
        </p:nvSpPr>
        <p:spPr>
          <a:xfrm>
            <a:off x="1962945" y="1298574"/>
            <a:ext cx="5599113" cy="554038"/>
          </a:xfrm>
        </p:spPr>
        <p:txBody>
          <a:bodyPr/>
          <a:lstStyle/>
          <a:p>
            <a:r>
              <a:rPr lang="en-US"/>
              <a:t>Pat Petersen</a:t>
            </a:r>
          </a:p>
        </p:txBody>
      </p:sp>
      <p:sp>
        <p:nvSpPr>
          <p:cNvPr id="2" name="Text Placeholder 6">
            <a:extLst>
              <a:ext uri="{FF2B5EF4-FFF2-40B4-BE49-F238E27FC236}">
                <a16:creationId xmlns:a16="http://schemas.microsoft.com/office/drawing/2014/main" id="{C3505965-5B3C-D74E-96F7-42519C92763D}"/>
              </a:ext>
            </a:extLst>
          </p:cNvPr>
          <p:cNvSpPr txBox="1">
            <a:spLocks/>
          </p:cNvSpPr>
          <p:nvPr/>
        </p:nvSpPr>
        <p:spPr>
          <a:xfrm>
            <a:off x="8089104" y="4714258"/>
            <a:ext cx="2655887" cy="33178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1"/>
                </a:solidFill>
                <a:latin typeface="+mn-lt"/>
                <a:ea typeface="+mn-ea"/>
                <a:cs typeface="+mn-cs"/>
              </a:defRPr>
            </a:lvl1pPr>
            <a:lvl2pPr marL="180000" indent="-180000" algn="l" defTabSz="914400" rtl="0" eaLnBrk="1" latinLnBrk="0" hangingPunct="1">
              <a:lnSpc>
                <a:spcPct val="100000"/>
              </a:lnSpc>
              <a:spcBef>
                <a:spcPts val="600"/>
              </a:spcBef>
              <a:spcAft>
                <a:spcPts val="0"/>
              </a:spcAft>
              <a:buClr>
                <a:srgbClr val="141439"/>
              </a:buClr>
              <a:buFont typeface="Wingdings" pitchFamily="2" charset="2"/>
              <a:buChar char="§"/>
              <a:defRPr sz="1800" b="0" kern="1200" cap="none" baseline="0">
                <a:solidFill>
                  <a:schemeClr val="tx1"/>
                </a:solidFill>
                <a:latin typeface="+mn-lt"/>
                <a:ea typeface="+mn-ea"/>
                <a:cs typeface="+mn-cs"/>
              </a:defRPr>
            </a:lvl2pPr>
            <a:lvl3pPr marL="360000" indent="-180000" algn="l" defTabSz="914400" rtl="0" eaLnBrk="1" latinLnBrk="0" hangingPunct="1">
              <a:lnSpc>
                <a:spcPct val="100000"/>
              </a:lnSpc>
              <a:spcBef>
                <a:spcPts val="600"/>
              </a:spcBef>
              <a:spcAft>
                <a:spcPts val="0"/>
              </a:spcAft>
              <a:buClrTx/>
              <a:buFont typeface="Arial" panose="020B0604020202020204" pitchFamily="34" charset="0"/>
              <a:buChar char="–"/>
              <a:defRPr sz="1800" b="0" kern="1200" cap="none" baseline="0">
                <a:solidFill>
                  <a:schemeClr val="tx1"/>
                </a:solidFill>
                <a:latin typeface="+mn-lt"/>
                <a:ea typeface="+mn-ea"/>
                <a:cs typeface="+mn-cs"/>
              </a:defRPr>
            </a:lvl3pPr>
            <a:lvl4pPr marL="540000" indent="-180000" algn="l" defTabSz="914400" rtl="0" eaLnBrk="1" latinLnBrk="0" hangingPunct="1">
              <a:lnSpc>
                <a:spcPct val="100000"/>
              </a:lnSpc>
              <a:spcBef>
                <a:spcPts val="600"/>
              </a:spcBef>
              <a:spcAft>
                <a:spcPts val="0"/>
              </a:spcAft>
              <a:buClrTx/>
              <a:buFont typeface="Arial" panose="020B0604020202020204" pitchFamily="34" charset="0"/>
              <a:buChar char="•"/>
              <a:defRPr sz="1800" b="0" kern="1200" cap="none" baseline="0">
                <a:solidFill>
                  <a:schemeClr val="tx1"/>
                </a:solidFill>
                <a:latin typeface="+mn-lt"/>
                <a:ea typeface="+mn-ea"/>
                <a:cs typeface="+mn-cs"/>
              </a:defRPr>
            </a:lvl4pPr>
            <a:lvl5pPr marL="720000" indent="-180000" algn="l" defTabSz="914400" rtl="0" eaLnBrk="1" latinLnBrk="0" hangingPunct="1">
              <a:lnSpc>
                <a:spcPct val="100000"/>
              </a:lnSpc>
              <a:spcBef>
                <a:spcPts val="600"/>
              </a:spcBef>
              <a:spcAft>
                <a:spcPts val="0"/>
              </a:spcAft>
              <a:buClrTx/>
              <a:buFont typeface="Arial" panose="020B0604020202020204" pitchFamily="34" charset="0"/>
              <a:buChar char="–"/>
              <a:defRPr sz="1800" b="0" kern="1200" cap="none" baseline="0">
                <a:solidFill>
                  <a:schemeClr val="tx1"/>
                </a:solidFill>
                <a:latin typeface="+mn-lt"/>
                <a:ea typeface="+mn-ea"/>
                <a:cs typeface="+mn-cs"/>
              </a:defRPr>
            </a:lvl5pPr>
            <a:lvl6pPr marL="0" indent="0" algn="l" defTabSz="914400" rtl="0" eaLnBrk="1" latinLnBrk="0" hangingPunct="1">
              <a:lnSpc>
                <a:spcPct val="110000"/>
              </a:lnSpc>
              <a:spcBef>
                <a:spcPts val="0"/>
              </a:spcBef>
              <a:spcAft>
                <a:spcPts val="200"/>
              </a:spcAft>
              <a:buClr>
                <a:schemeClr val="tx1"/>
              </a:buClr>
              <a:buFontTx/>
              <a:buNone/>
              <a:defRPr sz="1800" b="1" kern="1200" cap="none" baseline="0">
                <a:solidFill>
                  <a:schemeClr val="accent1"/>
                </a:solidFill>
                <a:latin typeface="+mn-lt"/>
                <a:ea typeface="+mn-ea"/>
                <a:cs typeface="+mn-cs"/>
              </a:defRPr>
            </a:lvl6pPr>
            <a:lvl7pPr marL="0" indent="0" algn="l" defTabSz="914400" rtl="0" eaLnBrk="1" latinLnBrk="0" hangingPunct="1">
              <a:lnSpc>
                <a:spcPct val="110000"/>
              </a:lnSpc>
              <a:spcBef>
                <a:spcPts val="0"/>
              </a:spcBef>
              <a:spcAft>
                <a:spcPts val="200"/>
              </a:spcAft>
              <a:buClr>
                <a:schemeClr val="tx1"/>
              </a:buClr>
              <a:buFontTx/>
              <a:buNone/>
              <a:defRPr sz="1800" b="1" kern="1200" cap="none" baseline="0">
                <a:solidFill>
                  <a:schemeClr val="tx2"/>
                </a:solidFill>
                <a:latin typeface="+mn-lt"/>
                <a:ea typeface="+mn-ea"/>
                <a:cs typeface="+mn-cs"/>
              </a:defRPr>
            </a:lvl7pPr>
            <a:lvl8pPr marL="0" indent="0" algn="l" defTabSz="914400" rtl="0" eaLnBrk="1" latinLnBrk="0" hangingPunct="1">
              <a:lnSpc>
                <a:spcPct val="110000"/>
              </a:lnSpc>
              <a:spcBef>
                <a:spcPts val="400"/>
              </a:spcBef>
              <a:spcAft>
                <a:spcPts val="100"/>
              </a:spcAft>
              <a:buFont typeface="Arial" panose="020B0604020202020204" pitchFamily="34" charset="0"/>
              <a:buNone/>
              <a:defRPr sz="1800" b="0" kern="1200" cap="all" baseline="0">
                <a:solidFill>
                  <a:schemeClr val="accent1"/>
                </a:solidFill>
                <a:latin typeface="+mn-lt"/>
                <a:ea typeface="+mn-ea"/>
                <a:cs typeface="+mn-cs"/>
              </a:defRPr>
            </a:lvl8pPr>
            <a:lvl9pPr marL="0" indent="0" algn="l" defTabSz="914400" rtl="0" eaLnBrk="1" latinLnBrk="0" hangingPunct="1">
              <a:lnSpc>
                <a:spcPct val="110000"/>
              </a:lnSpc>
              <a:spcBef>
                <a:spcPts val="400"/>
              </a:spcBef>
              <a:spcAft>
                <a:spcPts val="200"/>
              </a:spcAft>
              <a:buFont typeface="Arial" panose="020B0604020202020204" pitchFamily="34" charset="0"/>
              <a:buNone/>
              <a:defRPr sz="1400" b="1" kern="1200" cap="none" baseline="0">
                <a:solidFill>
                  <a:schemeClr val="accent1"/>
                </a:solidFill>
                <a:latin typeface="+mn-lt"/>
                <a:ea typeface="+mn-ea"/>
                <a:cs typeface="+mn-cs"/>
              </a:defRPr>
            </a:lvl9pPr>
          </a:lstStyle>
          <a:p>
            <a:r>
              <a:rPr lang="en-US" dirty="0">
                <a:hlinkClick r:id="rId3"/>
              </a:rPr>
              <a:t>https://www.linkedin.com/in/patrick-petersen-mn/</a:t>
            </a:r>
            <a:r>
              <a:rPr lang="en-US" dirty="0"/>
              <a:t> </a:t>
            </a:r>
          </a:p>
        </p:txBody>
      </p:sp>
    </p:spTree>
    <p:extLst>
      <p:ext uri="{BB962C8B-B14F-4D97-AF65-F5344CB8AC3E}">
        <p14:creationId xmlns:p14="http://schemas.microsoft.com/office/powerpoint/2010/main" val="506878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1CB59B-EF9E-4E47-BF33-B8075EB6C7A1}"/>
              </a:ext>
            </a:extLst>
          </p:cNvPr>
          <p:cNvSpPr>
            <a:spLocks noGrp="1"/>
          </p:cNvSpPr>
          <p:nvPr>
            <p:ph type="title"/>
          </p:nvPr>
        </p:nvSpPr>
        <p:spPr>
          <a:xfrm>
            <a:off x="5316538" y="1160463"/>
            <a:ext cx="6119811" cy="997196"/>
          </a:xfrm>
        </p:spPr>
        <p:txBody>
          <a:bodyPr/>
          <a:lstStyle/>
          <a:p>
            <a:r>
              <a:rPr lang="en-US"/>
              <a:t>Get started with Power Platform</a:t>
            </a:r>
          </a:p>
        </p:txBody>
      </p:sp>
      <p:sp>
        <p:nvSpPr>
          <p:cNvPr id="2" name="Footer Placeholder 1">
            <a:extLst>
              <a:ext uri="{FF2B5EF4-FFF2-40B4-BE49-F238E27FC236}">
                <a16:creationId xmlns:a16="http://schemas.microsoft.com/office/drawing/2014/main" id="{6E774699-C9FB-2903-43F5-05D59BE5833D}"/>
              </a:ext>
            </a:extLst>
          </p:cNvPr>
          <p:cNvSpPr>
            <a:spLocks noGrp="1"/>
          </p:cNvSpPr>
          <p:nvPr>
            <p:ph type="ftr" sz="quarter" idx="4294967295"/>
          </p:nvPr>
        </p:nvSpPr>
        <p:spPr>
          <a:xfrm>
            <a:off x="0" y="6421438"/>
            <a:ext cx="4151313" cy="196850"/>
          </a:xfrm>
          <a:prstGeom prst="rect">
            <a:avLst/>
          </a:prstGeom>
        </p:spPr>
        <p:txBody>
          <a:bodyPr/>
          <a:lstStyle/>
          <a:p>
            <a:pPr defTabSz="914367">
              <a:defRPr/>
            </a:pPr>
            <a:r>
              <a:rPr lang="en-US">
                <a:solidFill>
                  <a:srgbClr val="000000"/>
                </a:solidFill>
              </a:rPr>
              <a:t>© Copyright Microsoft Corporation. All rights reserved.</a:t>
            </a:r>
          </a:p>
        </p:txBody>
      </p:sp>
    </p:spTree>
    <p:extLst>
      <p:ext uri="{BB962C8B-B14F-4D97-AF65-F5344CB8AC3E}">
        <p14:creationId xmlns:p14="http://schemas.microsoft.com/office/powerpoint/2010/main" val="3018641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A27F9-EAA4-8186-F6F1-BD94D4A8980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F7F330D-1443-E296-A7D9-78F63E7AE253}"/>
              </a:ext>
              <a:ext uri="{C183D7F6-B498-43B3-948B-1728B52AA6E4}">
                <adec:decorative xmlns:adec="http://schemas.microsoft.com/office/drawing/2017/decorative" val="1"/>
              </a:ext>
            </a:extLst>
          </p:cNvPr>
          <p:cNvSpPr>
            <a:spLocks/>
          </p:cNvSpPr>
          <p:nvPr/>
        </p:nvSpPr>
        <p:spPr bwMode="auto">
          <a:xfrm>
            <a:off x="588963" y="1297859"/>
            <a:ext cx="11012487" cy="4974354"/>
          </a:xfrm>
          <a:prstGeom prst="rect">
            <a:avLst/>
          </a:prstGeom>
          <a:solidFill>
            <a:schemeClr val="bg1"/>
          </a:solidFill>
          <a:ln w="190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4" name="Title 3">
            <a:extLst>
              <a:ext uri="{FF2B5EF4-FFF2-40B4-BE49-F238E27FC236}">
                <a16:creationId xmlns:a16="http://schemas.microsoft.com/office/drawing/2014/main" id="{08DA7AF9-87E7-308D-416F-3E750E81A2EE}"/>
              </a:ext>
            </a:extLst>
          </p:cNvPr>
          <p:cNvSpPr>
            <a:spLocks noGrp="1"/>
          </p:cNvSpPr>
          <p:nvPr>
            <p:ph type="title"/>
          </p:nvPr>
        </p:nvSpPr>
        <p:spPr>
          <a:xfrm>
            <a:off x="588262" y="585216"/>
            <a:ext cx="10816338" cy="492443"/>
          </a:xfrm>
        </p:spPr>
        <p:txBody>
          <a:bodyPr/>
          <a:lstStyle/>
          <a:p>
            <a:r>
              <a:rPr lang="en-US"/>
              <a:t>Products included in Microsoft Power Platform</a:t>
            </a:r>
          </a:p>
        </p:txBody>
      </p:sp>
      <p:pic>
        <p:nvPicPr>
          <p:cNvPr id="2" name="Picture 1" descr="Graphic showing the Power Platform family of products">
            <a:extLst>
              <a:ext uri="{FF2B5EF4-FFF2-40B4-BE49-F238E27FC236}">
                <a16:creationId xmlns:a16="http://schemas.microsoft.com/office/drawing/2014/main" id="{D0039445-1BDA-FA5A-99B4-EF56C7B9B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739" y="1393937"/>
            <a:ext cx="9182861" cy="4792551"/>
          </a:xfrm>
          <a:prstGeom prst="rect">
            <a:avLst/>
          </a:prstGeom>
        </p:spPr>
      </p:pic>
    </p:spTree>
    <p:extLst>
      <p:ext uri="{BB962C8B-B14F-4D97-AF65-F5344CB8AC3E}">
        <p14:creationId xmlns:p14="http://schemas.microsoft.com/office/powerpoint/2010/main" val="371527238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F2905-F472-E2E3-0D53-0E68DF7C8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EA1DE3-8B2F-2CF5-28D2-7E204720D539}"/>
              </a:ext>
            </a:extLst>
          </p:cNvPr>
          <p:cNvSpPr>
            <a:spLocks noGrp="1"/>
          </p:cNvSpPr>
          <p:nvPr>
            <p:ph type="title"/>
          </p:nvPr>
        </p:nvSpPr>
        <p:spPr>
          <a:xfrm>
            <a:off x="588262" y="585216"/>
            <a:ext cx="11044938" cy="492443"/>
          </a:xfrm>
        </p:spPr>
        <p:txBody>
          <a:bodyPr/>
          <a:lstStyle/>
          <a:p>
            <a:r>
              <a:rPr lang="en-US"/>
              <a:t>The business value of Microsoft Power Platform</a:t>
            </a:r>
          </a:p>
        </p:txBody>
      </p:sp>
      <p:sp>
        <p:nvSpPr>
          <p:cNvPr id="4" name="Text Placeholder 3">
            <a:extLst>
              <a:ext uri="{FF2B5EF4-FFF2-40B4-BE49-F238E27FC236}">
                <a16:creationId xmlns:a16="http://schemas.microsoft.com/office/drawing/2014/main" id="{1FA8DBDD-BB42-B3FF-ECA2-B8A693166BB2}"/>
              </a:ext>
            </a:extLst>
          </p:cNvPr>
          <p:cNvSpPr>
            <a:spLocks noGrp="1"/>
          </p:cNvSpPr>
          <p:nvPr>
            <p:ph type="body" sz="quarter" idx="16"/>
          </p:nvPr>
        </p:nvSpPr>
        <p:spPr>
          <a:xfrm>
            <a:off x="588262" y="1442651"/>
            <a:ext cx="3128332" cy="1384995"/>
          </a:xfrm>
        </p:spPr>
        <p:txBody>
          <a:bodyPr wrap="square" anchor="ctr">
            <a:spAutoFit/>
          </a:bodyPr>
          <a:lstStyle/>
          <a:p>
            <a:r>
              <a:rPr lang="en-US" sz="1800">
                <a:solidFill>
                  <a:schemeClr val="tx1"/>
                </a:solidFill>
                <a:latin typeface="+mn-lt"/>
              </a:rPr>
              <a:t>Easily adapt to changing workforce expectations by delivering custom, collaborative, digital experiences.</a:t>
            </a:r>
            <a:endParaRPr lang="en-IN" sz="1800">
              <a:solidFill>
                <a:schemeClr val="tx1"/>
              </a:solidFill>
              <a:latin typeface="+mn-lt"/>
            </a:endParaRPr>
          </a:p>
        </p:txBody>
      </p:sp>
      <p:sp>
        <p:nvSpPr>
          <p:cNvPr id="6" name="Text Placeholder 3">
            <a:extLst>
              <a:ext uri="{FF2B5EF4-FFF2-40B4-BE49-F238E27FC236}">
                <a16:creationId xmlns:a16="http://schemas.microsoft.com/office/drawing/2014/main" id="{5ABB606C-06D2-B4FB-44BE-48289ACF11BC}"/>
              </a:ext>
            </a:extLst>
          </p:cNvPr>
          <p:cNvSpPr txBox="1">
            <a:spLocks/>
          </p:cNvSpPr>
          <p:nvPr/>
        </p:nvSpPr>
        <p:spPr>
          <a:xfrm>
            <a:off x="588262" y="3311759"/>
            <a:ext cx="3128332" cy="1107996"/>
          </a:xfrm>
          <a:prstGeom prst="rect">
            <a:avLst/>
          </a:prstGeom>
        </p:spPr>
        <p:txBody>
          <a:bodyPr vert="horz" wrap="square" lIns="0" tIns="0" rIns="0" bIns="0" rtlCol="0" anchor="ctr">
            <a:noAutofit/>
          </a:bodyPr>
          <a:lstStyle>
            <a:lvl1pPr marL="0" marR="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sz="1600" kern="1200" spc="0" baseline="0">
                <a:solidFill>
                  <a:schemeClr val="tx1"/>
                </a:solidFill>
                <a:latin typeface="+mj-lt"/>
                <a:ea typeface="+mn-ea"/>
                <a:cs typeface="Segoe UI" panose="020B0502040204020203" pitchFamily="34" charset="0"/>
              </a:defRPr>
            </a:lvl1pPr>
            <a:lvl2pPr marL="265176" marR="0" indent="-10972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a:latin typeface="+mn-lt"/>
              </a:rPr>
              <a:t>Become more agile by quickly building solutions based on your organization’s rapidly-changing needs.</a:t>
            </a:r>
            <a:endParaRPr lang="en-IN" sz="1800">
              <a:latin typeface="+mn-lt"/>
            </a:endParaRPr>
          </a:p>
        </p:txBody>
      </p:sp>
      <p:sp>
        <p:nvSpPr>
          <p:cNvPr id="38" name="Rectangle 37">
            <a:extLst>
              <a:ext uri="{FF2B5EF4-FFF2-40B4-BE49-F238E27FC236}">
                <a16:creationId xmlns:a16="http://schemas.microsoft.com/office/drawing/2014/main" id="{412766F5-B0ED-7540-C79D-9B2BE6FA5707}"/>
              </a:ext>
            </a:extLst>
          </p:cNvPr>
          <p:cNvSpPr>
            <a:spLocks/>
          </p:cNvSpPr>
          <p:nvPr/>
        </p:nvSpPr>
        <p:spPr>
          <a:xfrm>
            <a:off x="588262" y="4903867"/>
            <a:ext cx="3128332" cy="1107996"/>
          </a:xfrm>
          <a:prstGeom prst="rect">
            <a:avLst/>
          </a:prstGeom>
          <a:noFill/>
          <a:ln w="19050">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defTabSz="488950">
              <a:spcBef>
                <a:spcPct val="0"/>
              </a:spcBef>
              <a:spcAft>
                <a:spcPts val="1200"/>
              </a:spcAft>
            </a:pPr>
            <a:r>
              <a:rPr lang="en-US" sz="1800">
                <a:solidFill>
                  <a:schemeClr val="tx1"/>
                </a:solidFill>
              </a:rPr>
              <a:t>Reduce extra costs associated with custom applications by leveraging low-code/now-code tools.</a:t>
            </a:r>
            <a:endParaRPr lang="en-IN" sz="1800">
              <a:solidFill>
                <a:schemeClr val="tx1"/>
              </a:solidFill>
            </a:endParaRPr>
          </a:p>
        </p:txBody>
      </p:sp>
      <p:pic>
        <p:nvPicPr>
          <p:cNvPr id="8" name="Figure" descr="Fusion App Development Lifecycle Image">
            <a:extLst>
              <a:ext uri="{FF2B5EF4-FFF2-40B4-BE49-F238E27FC236}">
                <a16:creationId xmlns:a16="http://schemas.microsoft.com/office/drawing/2014/main" id="{8B9F491D-49EF-05AB-19CD-11443654A815}"/>
              </a:ext>
            </a:extLst>
          </p:cNvPr>
          <p:cNvPicPr>
            <a:picLocks noGrp="1" noChangeAspect="1"/>
          </p:cNvPicPr>
          <p:nvPr>
            <p:ph type="pic" sz="quarter" idx="20"/>
          </p:nvPr>
        </p:nvPicPr>
        <p:blipFill rotWithShape="1">
          <a:blip r:embed="rId3"/>
          <a:srcRect l="-404" t="-2684" r="-404" b="-2684"/>
          <a:stretch/>
        </p:blipFill>
        <p:spPr bwMode="auto">
          <a:xfrm>
            <a:off x="4064000" y="1581150"/>
            <a:ext cx="7535863" cy="4430713"/>
          </a:xfrm>
          <a:prstGeom prst="rect">
            <a:avLst/>
          </a:prstGeom>
          <a:solidFill>
            <a:schemeClr val="bg1"/>
          </a:solidFill>
          <a:ln w="19050">
            <a:solidFill>
              <a:schemeClr val="accent4"/>
            </a:solidFill>
          </a:ln>
        </p:spPr>
      </p:pic>
    </p:spTree>
    <p:extLst>
      <p:ext uri="{BB962C8B-B14F-4D97-AF65-F5344CB8AC3E}">
        <p14:creationId xmlns:p14="http://schemas.microsoft.com/office/powerpoint/2010/main" val="753508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89E6B8-E573-FCB8-E409-D44E17E296E2}"/>
              </a:ext>
              <a:ext uri="{C183D7F6-B498-43B3-948B-1728B52AA6E4}">
                <adec:decorative xmlns:adec="http://schemas.microsoft.com/office/drawing/2017/decorative" val="1"/>
              </a:ext>
            </a:extLst>
          </p:cNvPr>
          <p:cNvSpPr>
            <a:spLocks/>
          </p:cNvSpPr>
          <p:nvPr/>
        </p:nvSpPr>
        <p:spPr bwMode="auto">
          <a:xfrm>
            <a:off x="4622800" y="1435100"/>
            <a:ext cx="6819900" cy="3886200"/>
          </a:xfrm>
          <a:prstGeom prst="rect">
            <a:avLst/>
          </a:prstGeom>
          <a:solidFill>
            <a:srgbClr val="FFFFFF"/>
          </a:solidFill>
          <a:ln w="38100">
            <a:solidFill>
              <a:srgbClr val="942F8B"/>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400" err="1">
              <a:gradFill>
                <a:gsLst>
                  <a:gs pos="0">
                    <a:srgbClr val="FFFFFF"/>
                  </a:gs>
                  <a:gs pos="100000">
                    <a:srgbClr val="FFFFFF"/>
                  </a:gs>
                </a:gsLst>
                <a:lin ang="5400000" scaled="0"/>
              </a:gradFill>
              <a:cs typeface="Segoe UI" pitchFamily="34" charset="0"/>
            </a:endParaRPr>
          </a:p>
        </p:txBody>
      </p:sp>
      <p:sp>
        <p:nvSpPr>
          <p:cNvPr id="2" name="Title 1">
            <a:extLst>
              <a:ext uri="{FF2B5EF4-FFF2-40B4-BE49-F238E27FC236}">
                <a16:creationId xmlns:a16="http://schemas.microsoft.com/office/drawing/2014/main" id="{D2542854-46B9-3C46-86ED-051FEA185446}"/>
              </a:ext>
            </a:extLst>
          </p:cNvPr>
          <p:cNvSpPr>
            <a:spLocks noGrp="1"/>
          </p:cNvSpPr>
          <p:nvPr>
            <p:ph type="title"/>
          </p:nvPr>
        </p:nvSpPr>
        <p:spPr/>
        <p:txBody>
          <a:bodyPr/>
          <a:lstStyle/>
          <a:p>
            <a:r>
              <a:rPr lang="en-US" altLang="zh-CN" noProof="0"/>
              <a:t>Power Apps</a:t>
            </a:r>
            <a:endParaRPr lang="en-US"/>
          </a:p>
        </p:txBody>
      </p:sp>
      <p:sp>
        <p:nvSpPr>
          <p:cNvPr id="6" name="Text Placeholder 5">
            <a:extLst>
              <a:ext uri="{FF2B5EF4-FFF2-40B4-BE49-F238E27FC236}">
                <a16:creationId xmlns:a16="http://schemas.microsoft.com/office/drawing/2014/main" id="{E93E8032-23DE-B06C-1DA9-1A6F6EE3792A}"/>
              </a:ext>
            </a:extLst>
          </p:cNvPr>
          <p:cNvSpPr>
            <a:spLocks noGrp="1"/>
          </p:cNvSpPr>
          <p:nvPr>
            <p:ph sz="quarter" idx="10"/>
          </p:nvPr>
        </p:nvSpPr>
        <p:spPr>
          <a:xfrm>
            <a:off x="584199" y="1435100"/>
            <a:ext cx="4050553" cy="4833938"/>
          </a:xfrm>
        </p:spPr>
        <p:txBody>
          <a:bodyPr/>
          <a:lstStyle/>
          <a:p>
            <a:pPr marL="231775" marR="0" lvl="0" indent="-231775" algn="l" defTabSz="932742" rtl="0" eaLnBrk="1" fontAlgn="auto" latinLnBrk="0" hangingPunct="1">
              <a:lnSpc>
                <a:spcPct val="100000"/>
              </a:lnSpc>
              <a:spcAft>
                <a:spcPts val="1800"/>
              </a:spcAft>
              <a:buClrTx/>
              <a:buSzPct val="90000"/>
              <a:buFont typeface="Arial" panose="020B0604020202020204" pitchFamily="34" charset="0"/>
              <a:buChar char="•"/>
              <a:tabLst/>
              <a:defRPr/>
            </a:pPr>
            <a:r>
              <a:rPr kumimoji="0" lang="en-US" altLang="zh-CN" sz="1800" b="0" i="0" u="none" strike="noStrike" kern="1200" cap="none" spc="0" normalizeH="0" baseline="0" noProof="0">
                <a:ln>
                  <a:noFill/>
                </a:ln>
                <a:effectLst/>
                <a:uLnTx/>
                <a:uFillTx/>
                <a:latin typeface="+mn-lt"/>
                <a:ea typeface="+mn-ea"/>
                <a:cs typeface="Segoe UI" panose="020B0502040204020203" pitchFamily="34" charset="0"/>
              </a:rPr>
              <a:t>Build highly customized task- and role-based canvas apps with data from one or</a:t>
            </a:r>
            <a:br>
              <a:rPr kumimoji="0" lang="en-US" altLang="zh-CN" sz="1800" b="0" i="0" u="none" strike="noStrike" kern="1200" cap="none" spc="0" normalizeH="0" baseline="0" noProof="0">
                <a:ln>
                  <a:noFill/>
                </a:ln>
                <a:effectLst/>
                <a:uLnTx/>
                <a:uFillTx/>
                <a:latin typeface="+mn-lt"/>
                <a:ea typeface="+mn-ea"/>
                <a:cs typeface="Segoe UI" panose="020B0502040204020203" pitchFamily="34" charset="0"/>
              </a:rPr>
            </a:br>
            <a:r>
              <a:rPr kumimoji="0" lang="en-US" altLang="zh-CN" sz="1800" b="0" i="0" u="none" strike="noStrike" kern="1200" cap="none" spc="0" normalizeH="0" baseline="0" noProof="0">
                <a:ln>
                  <a:noFill/>
                </a:ln>
                <a:effectLst/>
                <a:uLnTx/>
                <a:uFillTx/>
                <a:latin typeface="+mn-lt"/>
                <a:ea typeface="+mn-ea"/>
                <a:cs typeface="Segoe UI" panose="020B0502040204020203" pitchFamily="34" charset="0"/>
              </a:rPr>
              <a:t>multiple sources</a:t>
            </a:r>
          </a:p>
          <a:p>
            <a:pPr marL="231775" marR="0" lvl="0" indent="-231775" algn="l" defTabSz="932742" rtl="0" eaLnBrk="1" fontAlgn="auto" latinLnBrk="0" hangingPunct="1">
              <a:lnSpc>
                <a:spcPct val="100000"/>
              </a:lnSpc>
              <a:spcAft>
                <a:spcPts val="1800"/>
              </a:spcAft>
              <a:buClrTx/>
              <a:buSzPct val="90000"/>
              <a:buFont typeface="Arial" panose="020B0604020202020204" pitchFamily="34" charset="0"/>
              <a:buChar char="•"/>
              <a:tabLst/>
              <a:defRPr/>
            </a:pPr>
            <a:r>
              <a:rPr kumimoji="0" lang="en-US" altLang="zh-CN" sz="1800" b="0" i="0" u="none" strike="noStrike" kern="1200" cap="none" spc="0" normalizeH="0" baseline="0" noProof="0">
                <a:ln>
                  <a:noFill/>
                </a:ln>
                <a:effectLst/>
                <a:uLnTx/>
                <a:uFillTx/>
                <a:latin typeface="+mn-lt"/>
                <a:ea typeface="+mn-ea"/>
                <a:cs typeface="Segoe UI" panose="020B0502040204020203" pitchFamily="34" charset="0"/>
              </a:rPr>
              <a:t>Generate immersive model-driven apps, starting from your data model and business processes</a:t>
            </a:r>
          </a:p>
          <a:p>
            <a:pPr marL="231775" marR="0" lvl="0" indent="-231775" algn="l" defTabSz="932742" rtl="0" eaLnBrk="1" fontAlgn="auto" latinLnBrk="0" hangingPunct="1">
              <a:lnSpc>
                <a:spcPct val="100000"/>
              </a:lnSpc>
              <a:spcAft>
                <a:spcPts val="1800"/>
              </a:spcAft>
              <a:buClrTx/>
              <a:buSzPct val="90000"/>
              <a:buFont typeface="Arial" panose="020B0604020202020204" pitchFamily="34" charset="0"/>
              <a:buChar char="•"/>
              <a:tabLst/>
              <a:defRPr/>
            </a:pPr>
            <a:r>
              <a:rPr kumimoji="0" lang="en-US" altLang="zh-CN" sz="1800" b="0" i="0" u="none" strike="noStrike" kern="1200" cap="none" spc="0" normalizeH="0" baseline="0" noProof="0">
                <a:ln>
                  <a:noFill/>
                </a:ln>
                <a:effectLst/>
                <a:uLnTx/>
                <a:uFillTx/>
                <a:latin typeface="+mn-lt"/>
                <a:ea typeface="+mn-ea"/>
                <a:cs typeface="Segoe UI" panose="020B0502040204020203" pitchFamily="34" charset="0"/>
              </a:rPr>
              <a:t>Consume fully accessible apps across web and mobile, embedded or standalone,</a:t>
            </a:r>
            <a:br>
              <a:rPr kumimoji="0" lang="en-US" altLang="zh-CN" sz="1800" b="0" i="0" u="none" strike="noStrike" kern="1200" cap="none" spc="0" normalizeH="0" baseline="0" noProof="0">
                <a:ln>
                  <a:noFill/>
                </a:ln>
                <a:effectLst/>
                <a:uLnTx/>
                <a:uFillTx/>
                <a:latin typeface="+mn-lt"/>
                <a:ea typeface="+mn-ea"/>
                <a:cs typeface="Segoe UI" panose="020B0502040204020203" pitchFamily="34" charset="0"/>
              </a:rPr>
            </a:br>
            <a:r>
              <a:rPr kumimoji="0" lang="en-US" altLang="zh-CN" sz="1800" b="0" i="0" u="none" strike="noStrike" kern="1200" cap="none" spc="0" normalizeH="0" baseline="0" noProof="0">
                <a:ln>
                  <a:noFill/>
                </a:ln>
                <a:effectLst/>
                <a:uLnTx/>
                <a:uFillTx/>
                <a:latin typeface="+mn-lt"/>
                <a:ea typeface="+mn-ea"/>
                <a:cs typeface="Segoe UI" panose="020B0502040204020203" pitchFamily="34" charset="0"/>
              </a:rPr>
              <a:t>on any device</a:t>
            </a:r>
          </a:p>
        </p:txBody>
      </p:sp>
      <p:pic>
        <p:nvPicPr>
          <p:cNvPr id="1026" name="Picture 2" descr="Logo of Power Apps">
            <a:extLst>
              <a:ext uri="{FF2B5EF4-FFF2-40B4-BE49-F238E27FC236}">
                <a16:creationId xmlns:a16="http://schemas.microsoft.com/office/drawing/2014/main" id="{4B8ADE77-EBF1-C17D-2378-3FC42C9346C5}"/>
              </a:ext>
            </a:extLst>
          </p:cNvPr>
          <p:cNvPicPr>
            <a:picLocks noChangeArrowheads="1"/>
          </p:cNvPicPr>
          <p:nvPr/>
        </p:nvPicPr>
        <p:blipFill rotWithShape="1">
          <a:blip r:embed="rId3">
            <a:extLst>
              <a:ext uri="{28A0092B-C50C-407E-A947-70E740481C1C}">
                <a14:useLocalDpi xmlns:a14="http://schemas.microsoft.com/office/drawing/2010/main" val="0"/>
              </a:ext>
            </a:extLst>
          </a:blip>
          <a:srcRect l="-15114" r="-15114"/>
          <a:stretch/>
        </p:blipFill>
        <p:spPr bwMode="auto">
          <a:xfrm>
            <a:off x="10953598" y="437877"/>
            <a:ext cx="771770" cy="5926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6" descr="Power Apps My Travel screenshot on different devices screen">
            <a:extLst>
              <a:ext uri="{FF2B5EF4-FFF2-40B4-BE49-F238E27FC236}">
                <a16:creationId xmlns:a16="http://schemas.microsoft.com/office/drawing/2014/main" id="{3AAE09D4-C1C7-4F44-8C6A-DDE6908F7E0D}"/>
              </a:ext>
            </a:extLst>
          </p:cNvPr>
          <p:cNvPicPr>
            <a:picLocks noChangeAspect="1"/>
          </p:cNvPicPr>
          <p:nvPr/>
        </p:nvPicPr>
        <p:blipFill rotWithShape="1">
          <a:blip r:embed="rId4"/>
          <a:srcRect l="16960" r="16960"/>
          <a:stretch/>
        </p:blipFill>
        <p:spPr>
          <a:xfrm>
            <a:off x="4847745" y="1809910"/>
            <a:ext cx="6584341" cy="3362039"/>
          </a:xfrm>
          <a:prstGeom prst="rect">
            <a:avLst/>
          </a:prstGeom>
        </p:spPr>
      </p:pic>
    </p:spTree>
    <p:extLst>
      <p:ext uri="{BB962C8B-B14F-4D97-AF65-F5344CB8AC3E}">
        <p14:creationId xmlns:p14="http://schemas.microsoft.com/office/powerpoint/2010/main" val="390343510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AF35196-6274-B1B1-237F-A1C3349CB586}"/>
              </a:ext>
              <a:ext uri="{C183D7F6-B498-43B3-948B-1728B52AA6E4}">
                <adec:decorative xmlns:adec="http://schemas.microsoft.com/office/drawing/2017/decorative" val="1"/>
              </a:ext>
            </a:extLst>
          </p:cNvPr>
          <p:cNvSpPr>
            <a:spLocks/>
          </p:cNvSpPr>
          <p:nvPr/>
        </p:nvSpPr>
        <p:spPr bwMode="auto">
          <a:xfrm>
            <a:off x="4622800" y="1435100"/>
            <a:ext cx="6819900" cy="3886200"/>
          </a:xfrm>
          <a:prstGeom prst="rect">
            <a:avLst/>
          </a:prstGeom>
          <a:solidFill>
            <a:srgbClr val="FFFFFF"/>
          </a:solidFill>
          <a:ln w="38100">
            <a:solidFill>
              <a:srgbClr val="1355CE"/>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400" err="1">
              <a:gradFill>
                <a:gsLst>
                  <a:gs pos="0">
                    <a:srgbClr val="FFFFFF"/>
                  </a:gs>
                  <a:gs pos="100000">
                    <a:srgbClr val="FFFFFF"/>
                  </a:gs>
                </a:gsLst>
                <a:lin ang="5400000" scaled="0"/>
              </a:gradFill>
              <a:cs typeface="Segoe UI" pitchFamily="34" charset="0"/>
            </a:endParaRPr>
          </a:p>
        </p:txBody>
      </p:sp>
      <p:sp>
        <p:nvSpPr>
          <p:cNvPr id="2" name="Title 1">
            <a:extLst>
              <a:ext uri="{FF2B5EF4-FFF2-40B4-BE49-F238E27FC236}">
                <a16:creationId xmlns:a16="http://schemas.microsoft.com/office/drawing/2014/main" id="{D2542854-46B9-3C46-86ED-051FEA185446}"/>
              </a:ext>
            </a:extLst>
          </p:cNvPr>
          <p:cNvSpPr>
            <a:spLocks noGrp="1"/>
          </p:cNvSpPr>
          <p:nvPr>
            <p:ph type="title"/>
          </p:nvPr>
        </p:nvSpPr>
        <p:spPr>
          <a:xfrm>
            <a:off x="588263" y="457200"/>
            <a:ext cx="11018520" cy="553998"/>
          </a:xfrm>
        </p:spPr>
        <p:txBody>
          <a:bodyPr/>
          <a:lstStyle/>
          <a:p>
            <a:r>
              <a:rPr lang="en-US" altLang="zh-CN"/>
              <a:t>Power Automate</a:t>
            </a:r>
            <a:endParaRPr lang="en-US"/>
          </a:p>
        </p:txBody>
      </p:sp>
      <p:sp>
        <p:nvSpPr>
          <p:cNvPr id="3" name="Text Placeholder 2">
            <a:extLst>
              <a:ext uri="{FF2B5EF4-FFF2-40B4-BE49-F238E27FC236}">
                <a16:creationId xmlns:a16="http://schemas.microsoft.com/office/drawing/2014/main" id="{5E2774CC-DC1D-1AAC-3E61-274D6C0718D3}"/>
              </a:ext>
            </a:extLst>
          </p:cNvPr>
          <p:cNvSpPr>
            <a:spLocks noGrp="1"/>
          </p:cNvSpPr>
          <p:nvPr>
            <p:ph sz="quarter" idx="10"/>
          </p:nvPr>
        </p:nvSpPr>
        <p:spPr>
          <a:xfrm>
            <a:off x="525461" y="1433233"/>
            <a:ext cx="3881438" cy="3889933"/>
          </a:xfrm>
        </p:spPr>
        <p:txBody>
          <a:bodyPr/>
          <a:lstStyle/>
          <a:p>
            <a:pPr marL="231775" indent="-231775">
              <a:spcAft>
                <a:spcPts val="1800"/>
              </a:spcAft>
              <a:buFont typeface="Arial" panose="020B0604020202020204" pitchFamily="34" charset="0"/>
              <a:buChar char="•"/>
              <a:defRPr/>
            </a:pPr>
            <a:r>
              <a:rPr lang="en-US" sz="1800">
                <a:latin typeface="+mn-lt"/>
              </a:rPr>
              <a:t>Automate and model business processes across your apps and services</a:t>
            </a:r>
          </a:p>
          <a:p>
            <a:pPr marL="231775" indent="-231775">
              <a:spcAft>
                <a:spcPts val="1800"/>
              </a:spcAft>
              <a:buFont typeface="Arial" panose="020B0604020202020204" pitchFamily="34" charset="0"/>
              <a:buChar char="•"/>
              <a:defRPr/>
            </a:pPr>
            <a:r>
              <a:rPr lang="en-US" sz="1800">
                <a:latin typeface="+mn-lt"/>
              </a:rPr>
              <a:t>From simple automations to advanced scenarios with branches, loops, and more</a:t>
            </a:r>
          </a:p>
          <a:p>
            <a:pPr marL="231775" indent="-231775">
              <a:spcAft>
                <a:spcPts val="1800"/>
              </a:spcAft>
              <a:buFont typeface="Arial" panose="020B0604020202020204" pitchFamily="34" charset="0"/>
              <a:buChar char="•"/>
              <a:defRPr/>
            </a:pPr>
            <a:r>
              <a:rPr lang="en-US" altLang="zh-CN" sz="1800">
                <a:latin typeface="+mn-lt"/>
              </a:rPr>
              <a:t>Trigger actions, grant approvals, and get notifications right where you work</a:t>
            </a:r>
            <a:endParaRPr lang="en-IN" altLang="zh-CN" sz="1800">
              <a:latin typeface="+mn-lt"/>
            </a:endParaRPr>
          </a:p>
          <a:p>
            <a:pPr marL="231775" indent="-231775">
              <a:spcAft>
                <a:spcPts val="1800"/>
              </a:spcAft>
              <a:buFont typeface="Arial" panose="020B0604020202020204" pitchFamily="34" charset="0"/>
              <a:buChar char="•"/>
              <a:defRPr/>
            </a:pPr>
            <a:r>
              <a:rPr lang="en-US" altLang="zh-CN" sz="1800">
                <a:latin typeface="+mn-lt"/>
              </a:rPr>
              <a:t>Automate legacy, on-prem and cloud-based applications and services</a:t>
            </a:r>
            <a:endParaRPr lang="en-IN" altLang="zh-CN" sz="1800">
              <a:latin typeface="+mn-lt"/>
            </a:endParaRPr>
          </a:p>
        </p:txBody>
      </p:sp>
      <p:pic>
        <p:nvPicPr>
          <p:cNvPr id="13" name="Picture 4" descr="Power Automate Invoice Processing process screenshot ">
            <a:extLst>
              <a:ext uri="{FF2B5EF4-FFF2-40B4-BE49-F238E27FC236}">
                <a16:creationId xmlns:a16="http://schemas.microsoft.com/office/drawing/2014/main" id="{0448ABFA-48B2-5104-1071-C2813B186051}"/>
              </a:ext>
            </a:extLst>
          </p:cNvPr>
          <p:cNvPicPr>
            <a:picLocks noChangeAspect="1"/>
          </p:cNvPicPr>
          <p:nvPr/>
        </p:nvPicPr>
        <p:blipFill rotWithShape="1">
          <a:blip r:embed="rId3"/>
          <a:srcRect l="258" t="6604" b="6336"/>
          <a:stretch/>
        </p:blipFill>
        <p:spPr>
          <a:xfrm>
            <a:off x="5326558" y="1594087"/>
            <a:ext cx="5709741" cy="3511959"/>
          </a:xfrm>
          <a:prstGeom prst="rect">
            <a:avLst/>
          </a:prstGeom>
        </p:spPr>
      </p:pic>
      <p:pic>
        <p:nvPicPr>
          <p:cNvPr id="6" name="Picture 5" descr="A blue diamond with a black background&#10;&#10;Description automatically generated">
            <a:extLst>
              <a:ext uri="{FF2B5EF4-FFF2-40B4-BE49-F238E27FC236}">
                <a16:creationId xmlns:a16="http://schemas.microsoft.com/office/drawing/2014/main" id="{CA84F4EF-D4AA-EE80-696B-10CE1D946A1D}"/>
              </a:ext>
            </a:extLst>
          </p:cNvPr>
          <p:cNvPicPr>
            <a:picLocks noChangeAspect="1"/>
          </p:cNvPicPr>
          <p:nvPr/>
        </p:nvPicPr>
        <p:blipFill>
          <a:blip r:embed="rId4"/>
          <a:stretch>
            <a:fillRect/>
          </a:stretch>
        </p:blipFill>
        <p:spPr>
          <a:xfrm>
            <a:off x="10914062" y="391299"/>
            <a:ext cx="685800" cy="685800"/>
          </a:xfrm>
          <a:prstGeom prst="rect">
            <a:avLst/>
          </a:prstGeom>
        </p:spPr>
      </p:pic>
      <p:sp>
        <p:nvSpPr>
          <p:cNvPr id="9" name="Rectangle 8">
            <a:extLst>
              <a:ext uri="{FF2B5EF4-FFF2-40B4-BE49-F238E27FC236}">
                <a16:creationId xmlns:a16="http://schemas.microsoft.com/office/drawing/2014/main" id="{B176A2D6-3064-1A1A-03A6-05B40D936128}"/>
              </a:ext>
            </a:extLst>
          </p:cNvPr>
          <p:cNvSpPr/>
          <p:nvPr/>
        </p:nvSpPr>
        <p:spPr bwMode="auto">
          <a:xfrm>
            <a:off x="6015563" y="1889760"/>
            <a:ext cx="4352925" cy="286720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14" name="Picture 13">
            <a:extLst>
              <a:ext uri="{FF2B5EF4-FFF2-40B4-BE49-F238E27FC236}">
                <a16:creationId xmlns:a16="http://schemas.microsoft.com/office/drawing/2014/main" id="{63684F82-D016-6D0B-8889-A6E6F63C8F40}"/>
              </a:ext>
            </a:extLst>
          </p:cNvPr>
          <p:cNvPicPr>
            <a:picLocks noChangeAspect="1"/>
          </p:cNvPicPr>
          <p:nvPr/>
        </p:nvPicPr>
        <p:blipFill>
          <a:blip r:embed="rId5"/>
          <a:stretch>
            <a:fillRect/>
          </a:stretch>
        </p:blipFill>
        <p:spPr>
          <a:xfrm>
            <a:off x="6015563" y="1864144"/>
            <a:ext cx="4329618" cy="2898128"/>
          </a:xfrm>
          <a:prstGeom prst="rect">
            <a:avLst/>
          </a:prstGeom>
        </p:spPr>
      </p:pic>
    </p:spTree>
    <p:extLst>
      <p:ext uri="{BB962C8B-B14F-4D97-AF65-F5344CB8AC3E}">
        <p14:creationId xmlns:p14="http://schemas.microsoft.com/office/powerpoint/2010/main" val="124357800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D8F6062-B1D7-DFDA-748B-0E2F82698778}"/>
              </a:ext>
            </a:extLst>
          </p:cNvPr>
          <p:cNvSpPr>
            <a:spLocks noGrp="1"/>
          </p:cNvSpPr>
          <p:nvPr>
            <p:ph type="body" sz="quarter" idx="13"/>
          </p:nvPr>
        </p:nvSpPr>
        <p:spPr/>
        <p:txBody>
          <a:bodyPr/>
          <a:lstStyle/>
          <a:p>
            <a:endParaRPr lang="en-US"/>
          </a:p>
        </p:txBody>
      </p:sp>
      <p:sp>
        <p:nvSpPr>
          <p:cNvPr id="5" name="Title 4">
            <a:extLst>
              <a:ext uri="{FF2B5EF4-FFF2-40B4-BE49-F238E27FC236}">
                <a16:creationId xmlns:a16="http://schemas.microsoft.com/office/drawing/2014/main" id="{007C2C26-EFD2-E847-AEA7-5CEF245E0904}"/>
              </a:ext>
            </a:extLst>
          </p:cNvPr>
          <p:cNvSpPr>
            <a:spLocks noGrp="1"/>
          </p:cNvSpPr>
          <p:nvPr>
            <p:ph type="title"/>
          </p:nvPr>
        </p:nvSpPr>
        <p:spPr/>
        <p:txBody>
          <a:bodyPr/>
          <a:lstStyle/>
          <a:p>
            <a:r>
              <a:rPr lang="en-US"/>
              <a:t>Power Automate overview</a:t>
            </a:r>
          </a:p>
        </p:txBody>
      </p:sp>
    </p:spTree>
    <p:extLst>
      <p:ext uri="{BB962C8B-B14F-4D97-AF65-F5344CB8AC3E}">
        <p14:creationId xmlns:p14="http://schemas.microsoft.com/office/powerpoint/2010/main" val="2281750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6FF0BF-9F4A-35EA-6026-DE3286A07C0E}"/>
              </a:ext>
            </a:extLst>
          </p:cNvPr>
          <p:cNvSpPr>
            <a:spLocks noGrp="1"/>
          </p:cNvSpPr>
          <p:nvPr>
            <p:ph type="title"/>
          </p:nvPr>
        </p:nvSpPr>
        <p:spPr/>
        <p:txBody>
          <a:bodyPr/>
          <a:lstStyle/>
          <a:p>
            <a:r>
              <a:rPr lang="en-US"/>
              <a:t>The value of Power Automate </a:t>
            </a:r>
            <a:endParaRPr lang="en-IN"/>
          </a:p>
        </p:txBody>
      </p:sp>
      <p:sp>
        <p:nvSpPr>
          <p:cNvPr id="2" name="Text Placeholder 1">
            <a:extLst>
              <a:ext uri="{FF2B5EF4-FFF2-40B4-BE49-F238E27FC236}">
                <a16:creationId xmlns:a16="http://schemas.microsoft.com/office/drawing/2014/main" id="{56F78208-3B7F-3042-F11A-58D6FBC729EF}"/>
              </a:ext>
            </a:extLst>
          </p:cNvPr>
          <p:cNvSpPr>
            <a:spLocks noGrp="1"/>
          </p:cNvSpPr>
          <p:nvPr>
            <p:ph type="body" sz="quarter" idx="14"/>
          </p:nvPr>
        </p:nvSpPr>
        <p:spPr/>
        <p:txBody>
          <a:bodyPr/>
          <a:lstStyle/>
          <a:p>
            <a:pPr marL="0" lvl="1" indent="0">
              <a:spcBef>
                <a:spcPts val="600"/>
              </a:spcBef>
              <a:buNone/>
            </a:pPr>
            <a:r>
              <a:rPr lang="en-US" sz="2200">
                <a:solidFill>
                  <a:schemeClr val="tx1"/>
                </a:solidFill>
                <a:latin typeface="+mj-lt"/>
                <a:cs typeface="Segoe UI Semilight"/>
              </a:rPr>
              <a:t>Common scenarios and capabilities:</a:t>
            </a:r>
          </a:p>
          <a:p>
            <a:pPr marL="304800" lvl="1" indent="-177800">
              <a:spcBef>
                <a:spcPts val="600"/>
              </a:spcBef>
              <a:buFont typeface="Arial" panose="020B0604020202020204" pitchFamily="34" charset="0"/>
              <a:buChar char="•"/>
            </a:pPr>
            <a:r>
              <a:rPr lang="en-US" sz="1800">
                <a:solidFill>
                  <a:schemeClr val="tx1"/>
                </a:solidFill>
                <a:cs typeface="Segoe UI Semilight"/>
              </a:rPr>
              <a:t>Automating repetitive tasks.</a:t>
            </a:r>
          </a:p>
          <a:p>
            <a:pPr marL="304800" lvl="1" indent="-177800">
              <a:spcBef>
                <a:spcPts val="600"/>
              </a:spcBef>
              <a:buFont typeface="Arial" panose="020B0604020202020204" pitchFamily="34" charset="0"/>
              <a:buChar char="•"/>
            </a:pPr>
            <a:r>
              <a:rPr lang="en-US" sz="1800">
                <a:solidFill>
                  <a:schemeClr val="tx1"/>
                </a:solidFill>
                <a:cs typeface="Segoe UI Semilight"/>
              </a:rPr>
              <a:t>Guiding a user through a process. </a:t>
            </a:r>
          </a:p>
          <a:p>
            <a:pPr marL="304800" lvl="1" indent="-177800">
              <a:spcBef>
                <a:spcPts val="600"/>
              </a:spcBef>
              <a:buFont typeface="Arial" panose="020B0604020202020204" pitchFamily="34" charset="0"/>
              <a:buChar char="•"/>
            </a:pPr>
            <a:r>
              <a:rPr lang="en-US" sz="1800">
                <a:solidFill>
                  <a:schemeClr val="tx1"/>
                </a:solidFill>
                <a:cs typeface="Segoe UI Semilight"/>
              </a:rPr>
              <a:t>Connecting to external data sources.</a:t>
            </a:r>
          </a:p>
          <a:p>
            <a:pPr marL="304800" lvl="1" indent="-177800">
              <a:spcBef>
                <a:spcPts val="600"/>
              </a:spcBef>
              <a:buFont typeface="Arial" panose="020B0604020202020204" pitchFamily="34" charset="0"/>
              <a:buChar char="•"/>
            </a:pPr>
            <a:r>
              <a:rPr lang="en-US" sz="1800">
                <a:solidFill>
                  <a:schemeClr val="tx1"/>
                </a:solidFill>
                <a:cs typeface="Segoe UI Semilight"/>
              </a:rPr>
              <a:t>Automating desktop-based processes. </a:t>
            </a:r>
          </a:p>
        </p:txBody>
      </p:sp>
      <p:pic>
        <p:nvPicPr>
          <p:cNvPr id="12" name="Picture Placeholder 11" descr="Example of an approval flow">
            <a:extLst>
              <a:ext uri="{FF2B5EF4-FFF2-40B4-BE49-F238E27FC236}">
                <a16:creationId xmlns:a16="http://schemas.microsoft.com/office/drawing/2014/main" id="{DADB62DD-180C-1B48-BD92-C732E92C3D32}"/>
              </a:ext>
            </a:extLst>
          </p:cNvPr>
          <p:cNvPicPr>
            <a:picLocks noGrp="1"/>
          </p:cNvPicPr>
          <p:nvPr>
            <p:ph type="pic" sz="quarter" idx="4294967295"/>
          </p:nvPr>
        </p:nvPicPr>
        <p:blipFill rotWithShape="1">
          <a:blip r:embed="rId3"/>
          <a:srcRect l="-8659" t="-16380" r="-8659" b="-16380"/>
          <a:stretch/>
        </p:blipFill>
        <p:spPr>
          <a:xfrm>
            <a:off x="6096000" y="0"/>
            <a:ext cx="6095999" cy="6325496"/>
          </a:xfrm>
          <a:prstGeom prst="rect">
            <a:avLst/>
          </a:prstGeom>
          <a:noFill/>
          <a:ln w="19050">
            <a:solidFill>
              <a:schemeClr val="accent4"/>
            </a:solidFill>
            <a:headEnd type="none" w="med" len="med"/>
            <a:tailEnd type="none" w="med" len="med"/>
          </a:ln>
          <a:effectLst/>
        </p:spPr>
      </p:pic>
      <p:pic>
        <p:nvPicPr>
          <p:cNvPr id="7" name="Picture 6" descr="Logo of Power Automate ">
            <a:extLst>
              <a:ext uri="{FF2B5EF4-FFF2-40B4-BE49-F238E27FC236}">
                <a16:creationId xmlns:a16="http://schemas.microsoft.com/office/drawing/2014/main" id="{E0CF9B9A-73B1-8B5C-E3B9-E301CDF15B9D}"/>
              </a:ext>
            </a:extLst>
          </p:cNvPr>
          <p:cNvPicPr>
            <a:picLocks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0088514" y="196502"/>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descr="graphic illustrating same Power Automate flow">
            <a:extLst>
              <a:ext uri="{FF2B5EF4-FFF2-40B4-BE49-F238E27FC236}">
                <a16:creationId xmlns:a16="http://schemas.microsoft.com/office/drawing/2014/main" id="{26E2B539-C4C5-DDFF-6703-7BBF4ABBB88E}"/>
              </a:ext>
            </a:extLst>
          </p:cNvPr>
          <p:cNvSpPr/>
          <p:nvPr/>
        </p:nvSpPr>
        <p:spPr bwMode="auto">
          <a:xfrm>
            <a:off x="6095999" y="196502"/>
            <a:ext cx="6096000" cy="5951561"/>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1026" name="Picture 2" descr="A diagram of a sample Power Automate flow">
            <a:extLst>
              <a:ext uri="{FF2B5EF4-FFF2-40B4-BE49-F238E27FC236}">
                <a16:creationId xmlns:a16="http://schemas.microsoft.com/office/drawing/2014/main" id="{74156C5E-EEEC-9719-14AC-00066C4049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1099" y="1702908"/>
            <a:ext cx="5352224" cy="2784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356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C5112-15C9-0380-E36E-E92332F3CED4}"/>
            </a:ext>
          </a:extLst>
        </p:cNvPr>
        <p:cNvGrpSpPr/>
        <p:nvPr/>
      </p:nvGrpSpPr>
      <p:grpSpPr>
        <a:xfrm>
          <a:off x="0" y="0"/>
          <a:ext cx="0" cy="0"/>
          <a:chOff x="0" y="0"/>
          <a:chExt cx="0" cy="0"/>
        </a:xfrm>
      </p:grpSpPr>
      <p:sp>
        <p:nvSpPr>
          <p:cNvPr id="63" name="Title 62">
            <a:extLst>
              <a:ext uri="{FF2B5EF4-FFF2-40B4-BE49-F238E27FC236}">
                <a16:creationId xmlns:a16="http://schemas.microsoft.com/office/drawing/2014/main" id="{176FF5DB-CA45-4ED1-436C-B8607764855D}"/>
              </a:ext>
            </a:extLst>
          </p:cNvPr>
          <p:cNvSpPr>
            <a:spLocks noGrp="1"/>
          </p:cNvSpPr>
          <p:nvPr>
            <p:ph type="title"/>
          </p:nvPr>
        </p:nvSpPr>
        <p:spPr/>
        <p:txBody>
          <a:bodyPr/>
          <a:lstStyle/>
          <a:p>
            <a:r>
              <a:rPr lang="en-US"/>
              <a:t>What can you do with Power Automate?</a:t>
            </a:r>
            <a:endParaRPr lang="en-IN"/>
          </a:p>
        </p:txBody>
      </p:sp>
      <p:sp>
        <p:nvSpPr>
          <p:cNvPr id="64" name="Text Placeholder 63">
            <a:extLst>
              <a:ext uri="{FF2B5EF4-FFF2-40B4-BE49-F238E27FC236}">
                <a16:creationId xmlns:a16="http://schemas.microsoft.com/office/drawing/2014/main" id="{6F1A6106-F9AA-AAA7-E0AD-BB63FE040AA6}"/>
              </a:ext>
            </a:extLst>
          </p:cNvPr>
          <p:cNvSpPr>
            <a:spLocks noGrp="1"/>
          </p:cNvSpPr>
          <p:nvPr>
            <p:ph type="body" sz="quarter" idx="4294967295"/>
          </p:nvPr>
        </p:nvSpPr>
        <p:spPr>
          <a:xfrm>
            <a:off x="584198" y="1387475"/>
            <a:ext cx="10426701" cy="738664"/>
          </a:xfrm>
        </p:spPr>
        <p:txBody>
          <a:bodyPr/>
          <a:lstStyle/>
          <a:p>
            <a:pPr marL="0" indent="0">
              <a:buNone/>
            </a:pPr>
            <a:r>
              <a:rPr lang="en-US" sz="2400"/>
              <a:t>Power Automate automates workflows between your favorite applications and services, sync files, get notifications, collect data, and more</a:t>
            </a:r>
          </a:p>
        </p:txBody>
      </p:sp>
      <p:sp>
        <p:nvSpPr>
          <p:cNvPr id="65" name="Text Placeholder 63">
            <a:extLst>
              <a:ext uri="{FF2B5EF4-FFF2-40B4-BE49-F238E27FC236}">
                <a16:creationId xmlns:a16="http://schemas.microsoft.com/office/drawing/2014/main" id="{8D164C7C-CD4D-A5DA-4E7D-57BB038B03D2}"/>
              </a:ext>
            </a:extLst>
          </p:cNvPr>
          <p:cNvSpPr txBox="1">
            <a:spLocks/>
          </p:cNvSpPr>
          <p:nvPr/>
        </p:nvSpPr>
        <p:spPr>
          <a:xfrm>
            <a:off x="584199" y="2522508"/>
            <a:ext cx="11011601" cy="276999"/>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ts val="0"/>
              </a:spcBef>
              <a:spcAft>
                <a:spcPts val="600"/>
              </a:spcAft>
              <a:buClrTx/>
              <a:buSzPct val="90000"/>
              <a:buFont typeface="Arial" panose="020B0604020202020204" pitchFamily="34" charset="0"/>
              <a:buNone/>
              <a:tabLst/>
              <a:defRPr lang="en-US" sz="1600" kern="1200" spc="0" baseline="0">
                <a:solidFill>
                  <a:schemeClr val="tx1"/>
                </a:solidFill>
                <a:latin typeface="+mj-lt"/>
                <a:ea typeface="+mn-ea"/>
                <a:cs typeface="Segoe UI" panose="020B0502040204020203" pitchFamily="34" charset="0"/>
              </a:defRPr>
            </a:lvl1pPr>
            <a:lvl2pPr marL="571500" marR="0" indent="-28575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lang="en-US" sz="1400" kern="1200" spc="0" baseline="0" dirty="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lang="en-US" sz="1200" kern="1200" spc="0" baseline="0" dirty="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a:t>For example, you can automate these tasks:</a:t>
            </a:r>
          </a:p>
        </p:txBody>
      </p:sp>
      <p:sp>
        <p:nvSpPr>
          <p:cNvPr id="66" name="Rectangle 65">
            <a:extLst>
              <a:ext uri="{FF2B5EF4-FFF2-40B4-BE49-F238E27FC236}">
                <a16:creationId xmlns:a16="http://schemas.microsoft.com/office/drawing/2014/main" id="{A1232468-BB28-A860-0AC4-5E398B989CC8}"/>
              </a:ext>
              <a:ext uri="{C183D7F6-B498-43B3-948B-1728B52AA6E4}">
                <adec:decorative xmlns:adec="http://schemas.microsoft.com/office/drawing/2017/decorative" val="0"/>
              </a:ext>
            </a:extLst>
          </p:cNvPr>
          <p:cNvSpPr>
            <a:spLocks/>
          </p:cNvSpPr>
          <p:nvPr/>
        </p:nvSpPr>
        <p:spPr bwMode="auto">
          <a:xfrm>
            <a:off x="584199" y="3015342"/>
            <a:ext cx="2040106" cy="1747158"/>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spcBef>
                <a:spcPct val="0"/>
              </a:spcBef>
              <a:spcAft>
                <a:spcPct val="0"/>
              </a:spcAft>
            </a:pPr>
            <a:r>
              <a:rPr lang="en-US" sz="1600">
                <a:solidFill>
                  <a:schemeClr val="tx1"/>
                </a:solidFill>
                <a:ea typeface="Segoe UI" pitchFamily="34" charset="0"/>
                <a:cs typeface="Segoe UI" pitchFamily="34" charset="0"/>
              </a:rPr>
              <a:t>Instantly respond to high-priority notifications or emails</a:t>
            </a:r>
          </a:p>
        </p:txBody>
      </p:sp>
      <p:sp>
        <p:nvSpPr>
          <p:cNvPr id="67" name="Rectangle 66">
            <a:extLst>
              <a:ext uri="{FF2B5EF4-FFF2-40B4-BE49-F238E27FC236}">
                <a16:creationId xmlns:a16="http://schemas.microsoft.com/office/drawing/2014/main" id="{536DA98A-8795-2BDB-C333-BA429620DDB5}"/>
              </a:ext>
              <a:ext uri="{C183D7F6-B498-43B3-948B-1728B52AA6E4}">
                <adec:decorative xmlns:adec="http://schemas.microsoft.com/office/drawing/2017/decorative" val="0"/>
              </a:ext>
            </a:extLst>
          </p:cNvPr>
          <p:cNvSpPr>
            <a:spLocks/>
          </p:cNvSpPr>
          <p:nvPr/>
        </p:nvSpPr>
        <p:spPr bwMode="auto">
          <a:xfrm>
            <a:off x="2827072" y="3015342"/>
            <a:ext cx="2040106" cy="1747158"/>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spcBef>
                <a:spcPct val="0"/>
              </a:spcBef>
              <a:spcAft>
                <a:spcPct val="0"/>
              </a:spcAft>
            </a:pPr>
            <a:r>
              <a:rPr lang="en-US" sz="1600">
                <a:solidFill>
                  <a:schemeClr val="tx1"/>
                </a:solidFill>
                <a:ea typeface="Segoe UI" pitchFamily="34" charset="0"/>
                <a:cs typeface="Segoe UI" pitchFamily="34" charset="0"/>
              </a:rPr>
              <a:t>Capture, track, and follow up with new</a:t>
            </a:r>
          </a:p>
          <a:p>
            <a:pPr lvl="0" algn="ctr" defTabSz="914102" fontAlgn="base">
              <a:spcBef>
                <a:spcPct val="0"/>
              </a:spcBef>
              <a:spcAft>
                <a:spcPct val="0"/>
              </a:spcAft>
            </a:pPr>
            <a:r>
              <a:rPr lang="en-US" sz="1600">
                <a:solidFill>
                  <a:schemeClr val="tx1"/>
                </a:solidFill>
                <a:ea typeface="Segoe UI" pitchFamily="34" charset="0"/>
                <a:cs typeface="Segoe UI" pitchFamily="34" charset="0"/>
              </a:rPr>
              <a:t>sales leads</a:t>
            </a:r>
          </a:p>
        </p:txBody>
      </p:sp>
      <p:sp>
        <p:nvSpPr>
          <p:cNvPr id="68" name="Rectangle 67">
            <a:extLst>
              <a:ext uri="{FF2B5EF4-FFF2-40B4-BE49-F238E27FC236}">
                <a16:creationId xmlns:a16="http://schemas.microsoft.com/office/drawing/2014/main" id="{4797C5D5-9861-AE4A-6525-65A560E6AD37}"/>
              </a:ext>
              <a:ext uri="{C183D7F6-B498-43B3-948B-1728B52AA6E4}">
                <adec:decorative xmlns:adec="http://schemas.microsoft.com/office/drawing/2017/decorative" val="0"/>
              </a:ext>
            </a:extLst>
          </p:cNvPr>
          <p:cNvSpPr>
            <a:spLocks/>
          </p:cNvSpPr>
          <p:nvPr/>
        </p:nvSpPr>
        <p:spPr bwMode="auto">
          <a:xfrm>
            <a:off x="5069946" y="3015342"/>
            <a:ext cx="2040106" cy="1747158"/>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spcBef>
                <a:spcPct val="0"/>
              </a:spcBef>
              <a:spcAft>
                <a:spcPct val="0"/>
              </a:spcAft>
            </a:pPr>
            <a:r>
              <a:rPr lang="en-US" sz="1600">
                <a:solidFill>
                  <a:schemeClr val="tx1"/>
                </a:solidFill>
                <a:ea typeface="Segoe UI" pitchFamily="34" charset="0"/>
                <a:cs typeface="Segoe UI" pitchFamily="34" charset="0"/>
              </a:rPr>
              <a:t>Copy all email attachments to your OneDrive for Business account</a:t>
            </a:r>
          </a:p>
        </p:txBody>
      </p:sp>
      <p:sp>
        <p:nvSpPr>
          <p:cNvPr id="69" name="Rectangle 68">
            <a:extLst>
              <a:ext uri="{FF2B5EF4-FFF2-40B4-BE49-F238E27FC236}">
                <a16:creationId xmlns:a16="http://schemas.microsoft.com/office/drawing/2014/main" id="{C5D6C2DE-2DBD-9F1A-AAEE-7D19AA281487}"/>
              </a:ext>
              <a:ext uri="{C183D7F6-B498-43B3-948B-1728B52AA6E4}">
                <adec:decorative xmlns:adec="http://schemas.microsoft.com/office/drawing/2017/decorative" val="0"/>
              </a:ext>
            </a:extLst>
          </p:cNvPr>
          <p:cNvSpPr>
            <a:spLocks/>
          </p:cNvSpPr>
          <p:nvPr/>
        </p:nvSpPr>
        <p:spPr bwMode="auto">
          <a:xfrm>
            <a:off x="7312819" y="3015342"/>
            <a:ext cx="2040106" cy="1747158"/>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spcBef>
                <a:spcPct val="0"/>
              </a:spcBef>
              <a:spcAft>
                <a:spcPct val="0"/>
              </a:spcAft>
            </a:pPr>
            <a:r>
              <a:rPr lang="en-US" sz="1600">
                <a:solidFill>
                  <a:schemeClr val="tx1"/>
                </a:solidFill>
                <a:ea typeface="Segoe UI" pitchFamily="34" charset="0"/>
                <a:cs typeface="Segoe UI" pitchFamily="34" charset="0"/>
              </a:rPr>
              <a:t>Collect data about your business, and share that information with your team</a:t>
            </a:r>
          </a:p>
        </p:txBody>
      </p:sp>
      <p:sp>
        <p:nvSpPr>
          <p:cNvPr id="70" name="Rectangle 69">
            <a:extLst>
              <a:ext uri="{FF2B5EF4-FFF2-40B4-BE49-F238E27FC236}">
                <a16:creationId xmlns:a16="http://schemas.microsoft.com/office/drawing/2014/main" id="{4E2DE531-F649-FCEE-3165-5763BC752C34}"/>
              </a:ext>
              <a:ext uri="{C183D7F6-B498-43B3-948B-1728B52AA6E4}">
                <adec:decorative xmlns:adec="http://schemas.microsoft.com/office/drawing/2017/decorative" val="0"/>
              </a:ext>
            </a:extLst>
          </p:cNvPr>
          <p:cNvSpPr>
            <a:spLocks/>
          </p:cNvSpPr>
          <p:nvPr/>
        </p:nvSpPr>
        <p:spPr bwMode="auto">
          <a:xfrm>
            <a:off x="9555694" y="3015342"/>
            <a:ext cx="2040106" cy="1747158"/>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spcBef>
                <a:spcPct val="0"/>
              </a:spcBef>
              <a:spcAft>
                <a:spcPct val="0"/>
              </a:spcAft>
            </a:pPr>
            <a:r>
              <a:rPr lang="en-US" sz="1600">
                <a:solidFill>
                  <a:schemeClr val="tx1"/>
                </a:solidFill>
                <a:ea typeface="Segoe UI" pitchFamily="34" charset="0"/>
                <a:cs typeface="Segoe UI" pitchFamily="34" charset="0"/>
              </a:rPr>
              <a:t>Automate approval workflows</a:t>
            </a:r>
          </a:p>
        </p:txBody>
      </p:sp>
    </p:spTree>
    <p:extLst>
      <p:ext uri="{BB962C8B-B14F-4D97-AF65-F5344CB8AC3E}">
        <p14:creationId xmlns:p14="http://schemas.microsoft.com/office/powerpoint/2010/main" val="221189764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31A0B-3DA5-46A8-A37A-B2800DA26154}"/>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94BFA80-BDCB-E502-18D6-BD1C589F8C25}"/>
              </a:ext>
              <a:ext uri="{C183D7F6-B498-43B3-948B-1728B52AA6E4}">
                <adec:decorative xmlns:adec="http://schemas.microsoft.com/office/drawing/2017/decorative" val="1"/>
              </a:ext>
            </a:extLst>
          </p:cNvPr>
          <p:cNvSpPr/>
          <p:nvPr/>
        </p:nvSpPr>
        <p:spPr bwMode="auto">
          <a:xfrm>
            <a:off x="588263" y="1962150"/>
            <a:ext cx="11010900" cy="3540614"/>
          </a:xfrm>
          <a:prstGeom prst="rect">
            <a:avLst/>
          </a:prstGeom>
          <a:solidFill>
            <a:srgbClr val="FFFFFF"/>
          </a:solidFill>
          <a:ln w="38100">
            <a:solidFill>
              <a:srgbClr val="C73ECC"/>
            </a:solidFill>
          </a:ln>
        </p:spPr>
        <p:txBody>
          <a:bodyPr vert="horz" wrap="square" lIns="137160" tIns="91440" rIns="146304" bIns="91440" rtlCol="0" anchor="ctr">
            <a:noAutofit/>
          </a:bodyPr>
          <a:lstStyle/>
          <a:p>
            <a:pPr algn="ctr">
              <a:spcAft>
                <a:spcPts val="800"/>
              </a:spcAft>
              <a:buSzPct val="90000"/>
            </a:pPr>
            <a:endParaRPr lang="en-US" sz="1800" err="1">
              <a:solidFill>
                <a:srgbClr val="000000"/>
              </a:solidFill>
            </a:endParaRPr>
          </a:p>
        </p:txBody>
      </p:sp>
      <p:sp>
        <p:nvSpPr>
          <p:cNvPr id="7" name="Title 6">
            <a:extLst>
              <a:ext uri="{FF2B5EF4-FFF2-40B4-BE49-F238E27FC236}">
                <a16:creationId xmlns:a16="http://schemas.microsoft.com/office/drawing/2014/main" id="{165660DA-0784-CD78-BE40-9BF135FBBE24}"/>
              </a:ext>
            </a:extLst>
          </p:cNvPr>
          <p:cNvSpPr>
            <a:spLocks noGrp="1"/>
          </p:cNvSpPr>
          <p:nvPr>
            <p:ph type="title"/>
          </p:nvPr>
        </p:nvSpPr>
        <p:spPr/>
        <p:txBody>
          <a:bodyPr/>
          <a:lstStyle/>
          <a:p>
            <a:r>
              <a:rPr lang="en-US"/>
              <a:t>A brief tour of Power Automate</a:t>
            </a:r>
          </a:p>
        </p:txBody>
      </p:sp>
      <p:sp>
        <p:nvSpPr>
          <p:cNvPr id="12" name="Text Placeholder 11">
            <a:extLst>
              <a:ext uri="{FF2B5EF4-FFF2-40B4-BE49-F238E27FC236}">
                <a16:creationId xmlns:a16="http://schemas.microsoft.com/office/drawing/2014/main" id="{232A94D4-98AC-5D45-D979-4D227DC5066D}"/>
              </a:ext>
            </a:extLst>
          </p:cNvPr>
          <p:cNvSpPr>
            <a:spLocks noGrp="1"/>
          </p:cNvSpPr>
          <p:nvPr>
            <p:ph type="body" sz="quarter" idx="4294967295"/>
          </p:nvPr>
        </p:nvSpPr>
        <p:spPr>
          <a:xfrm>
            <a:off x="588263" y="1355236"/>
            <a:ext cx="11010900" cy="369332"/>
          </a:xfrm>
        </p:spPr>
        <p:txBody>
          <a:bodyPr/>
          <a:lstStyle/>
          <a:p>
            <a:pPr marL="0" indent="0">
              <a:buNone/>
            </a:pPr>
            <a:r>
              <a:rPr lang="en-US" sz="2400"/>
              <a:t>Flows can be created from: https://make.powerautomate.com</a:t>
            </a:r>
          </a:p>
        </p:txBody>
      </p:sp>
      <p:pic>
        <p:nvPicPr>
          <p:cNvPr id="3" name="Picture 2">
            <a:extLst>
              <a:ext uri="{FF2B5EF4-FFF2-40B4-BE49-F238E27FC236}">
                <a16:creationId xmlns:a16="http://schemas.microsoft.com/office/drawing/2014/main" id="{E1AA2D08-AF44-4592-4B5F-B5F443F0C89C}"/>
              </a:ext>
            </a:extLst>
          </p:cNvPr>
          <p:cNvPicPr>
            <a:picLocks noChangeAspect="1"/>
          </p:cNvPicPr>
          <p:nvPr/>
        </p:nvPicPr>
        <p:blipFill rotWithShape="1">
          <a:blip r:embed="rId3"/>
          <a:srcRect b="25153"/>
          <a:stretch/>
        </p:blipFill>
        <p:spPr>
          <a:xfrm>
            <a:off x="753931" y="2068607"/>
            <a:ext cx="10756752" cy="3310217"/>
          </a:xfrm>
          <a:prstGeom prst="rect">
            <a:avLst/>
          </a:prstGeom>
        </p:spPr>
      </p:pic>
    </p:spTree>
    <p:extLst>
      <p:ext uri="{BB962C8B-B14F-4D97-AF65-F5344CB8AC3E}">
        <p14:creationId xmlns:p14="http://schemas.microsoft.com/office/powerpoint/2010/main" val="341511273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FB819D-C803-967C-F398-6C65E49819CD}"/>
              </a:ext>
            </a:extLst>
          </p:cNvPr>
          <p:cNvSpPr>
            <a:spLocks noGrp="1"/>
          </p:cNvSpPr>
          <p:nvPr>
            <p:ph type="title"/>
          </p:nvPr>
        </p:nvSpPr>
        <p:spPr>
          <a:xfrm>
            <a:off x="588262" y="585216"/>
            <a:ext cx="11044938" cy="369332"/>
          </a:xfrm>
        </p:spPr>
        <p:txBody>
          <a:bodyPr/>
          <a:lstStyle/>
          <a:p>
            <a:r>
              <a:rPr lang="en-US" sz="2400"/>
              <a:t>The three types of flows you can create with Power Automate</a:t>
            </a:r>
          </a:p>
        </p:txBody>
      </p:sp>
      <p:pic>
        <p:nvPicPr>
          <p:cNvPr id="15" name="Picture 14" descr="Logo of Power Automate ">
            <a:extLst>
              <a:ext uri="{FF2B5EF4-FFF2-40B4-BE49-F238E27FC236}">
                <a16:creationId xmlns:a16="http://schemas.microsoft.com/office/drawing/2014/main" id="{16DDB379-E11E-5019-95DD-312832D07B1F}"/>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12">
            <a:extLst>
              <a:ext uri="{FF2B5EF4-FFF2-40B4-BE49-F238E27FC236}">
                <a16:creationId xmlns:a16="http://schemas.microsoft.com/office/drawing/2014/main" id="{96F2D7C3-6082-AA69-F24B-B629FFCACBDA}"/>
              </a:ext>
            </a:extLst>
          </p:cNvPr>
          <p:cNvSpPr>
            <a:spLocks noGrp="1"/>
          </p:cNvSpPr>
          <p:nvPr>
            <p:ph type="body" sz="quarter" idx="16"/>
          </p:nvPr>
        </p:nvSpPr>
        <p:spPr>
          <a:xfrm>
            <a:off x="584200" y="1594155"/>
            <a:ext cx="3174143" cy="830997"/>
          </a:xfrm>
        </p:spPr>
        <p:txBody>
          <a:bodyPr/>
          <a:lstStyle/>
          <a:p>
            <a:r>
              <a:rPr lang="en-US" sz="1800">
                <a:latin typeface="+mj-lt"/>
                <a:cs typeface="Segoe UI Semilight"/>
              </a:rPr>
              <a:t>Power Automate works by creating flows—here are the three types:</a:t>
            </a:r>
          </a:p>
        </p:txBody>
      </p:sp>
      <p:sp>
        <p:nvSpPr>
          <p:cNvPr id="12" name="Text Placeholder 11">
            <a:extLst>
              <a:ext uri="{FF2B5EF4-FFF2-40B4-BE49-F238E27FC236}">
                <a16:creationId xmlns:a16="http://schemas.microsoft.com/office/drawing/2014/main" id="{E9BF26C4-8ED4-DFEF-55DB-4D1FFB021FE7}"/>
              </a:ext>
            </a:extLst>
          </p:cNvPr>
          <p:cNvSpPr>
            <a:spLocks noGrp="1"/>
          </p:cNvSpPr>
          <p:nvPr>
            <p:ph type="body" sz="quarter" idx="15"/>
          </p:nvPr>
        </p:nvSpPr>
        <p:spPr>
          <a:xfrm>
            <a:off x="586389" y="2702647"/>
            <a:ext cx="3172811" cy="3309223"/>
          </a:xfrm>
        </p:spPr>
        <p:txBody>
          <a:bodyPr>
            <a:noAutofit/>
          </a:bodyPr>
          <a:lstStyle/>
          <a:p>
            <a:pPr marL="190500" lvl="1" indent="-190500">
              <a:spcBef>
                <a:spcPts val="600"/>
              </a:spcBef>
              <a:buFont typeface="Arial" panose="020B0604020202020204" pitchFamily="34" charset="0"/>
              <a:buChar char="•"/>
            </a:pPr>
            <a:r>
              <a:rPr lang="en-US" sz="1600">
                <a:solidFill>
                  <a:schemeClr val="tx1"/>
                </a:solidFill>
                <a:cs typeface="Segoe UI Semilight"/>
              </a:rPr>
              <a:t>Cloud flows (API)</a:t>
            </a:r>
          </a:p>
          <a:p>
            <a:pPr marL="511175" lvl="2" indent="-206375">
              <a:spcBef>
                <a:spcPts val="600"/>
              </a:spcBef>
              <a:buFont typeface="Segoe UI" panose="020B0502040204020203" pitchFamily="34" charset="0"/>
              <a:buChar char="–"/>
            </a:pPr>
            <a:r>
              <a:rPr lang="en-US" sz="1400">
                <a:solidFill>
                  <a:schemeClr val="tx1"/>
                </a:solidFill>
                <a:cs typeface="Segoe UI Semilight"/>
              </a:rPr>
              <a:t>Instant</a:t>
            </a:r>
          </a:p>
          <a:p>
            <a:pPr marL="511175" lvl="2" indent="-206375">
              <a:spcBef>
                <a:spcPts val="600"/>
              </a:spcBef>
              <a:buFont typeface="Segoe UI" panose="020B0502040204020203" pitchFamily="34" charset="0"/>
              <a:buChar char="–"/>
            </a:pPr>
            <a:r>
              <a:rPr lang="en-US" sz="1400">
                <a:solidFill>
                  <a:schemeClr val="tx1"/>
                </a:solidFill>
                <a:cs typeface="Segoe UI Semilight"/>
              </a:rPr>
              <a:t>Automated</a:t>
            </a:r>
          </a:p>
          <a:p>
            <a:pPr marL="511175" lvl="2" indent="-206375">
              <a:spcBef>
                <a:spcPts val="600"/>
              </a:spcBef>
              <a:buFont typeface="Segoe UI" panose="020B0502040204020203" pitchFamily="34" charset="0"/>
              <a:buChar char="–"/>
            </a:pPr>
            <a:r>
              <a:rPr lang="en-US" sz="1400">
                <a:solidFill>
                  <a:schemeClr val="tx1"/>
                </a:solidFill>
                <a:cs typeface="Segoe UI Semilight"/>
              </a:rPr>
              <a:t>Scheduled</a:t>
            </a:r>
          </a:p>
          <a:p>
            <a:pPr marL="190500" lvl="1" indent="-190500">
              <a:spcBef>
                <a:spcPts val="600"/>
              </a:spcBef>
              <a:buFont typeface="Arial" panose="020B0604020202020204" pitchFamily="34" charset="0"/>
              <a:buChar char="•"/>
            </a:pPr>
            <a:r>
              <a:rPr lang="en-US" sz="1600">
                <a:solidFill>
                  <a:schemeClr val="tx1"/>
                </a:solidFill>
                <a:cs typeface="Segoe UI Semilight"/>
              </a:rPr>
              <a:t>Business process flows (BPM)</a:t>
            </a:r>
          </a:p>
          <a:p>
            <a:pPr marL="190500" lvl="1" indent="-190500">
              <a:spcBef>
                <a:spcPts val="600"/>
              </a:spcBef>
              <a:buFont typeface="Arial" panose="020B0604020202020204" pitchFamily="34" charset="0"/>
              <a:buChar char="•"/>
            </a:pPr>
            <a:r>
              <a:rPr lang="en-US" sz="1600">
                <a:solidFill>
                  <a:schemeClr val="tx1"/>
                </a:solidFill>
                <a:cs typeface="Segoe UI Semilight"/>
              </a:rPr>
              <a:t>Desktop flows (RPA)</a:t>
            </a:r>
          </a:p>
        </p:txBody>
      </p:sp>
      <p:pic>
        <p:nvPicPr>
          <p:cNvPr id="11" name="Picture Placeholder 10" descr="Power Automate &gt; Create ">
            <a:extLst>
              <a:ext uri="{FF2B5EF4-FFF2-40B4-BE49-F238E27FC236}">
                <a16:creationId xmlns:a16="http://schemas.microsoft.com/office/drawing/2014/main" id="{3D88B420-DE77-85A3-1F84-F016B42C8635}"/>
              </a:ext>
            </a:extLst>
          </p:cNvPr>
          <p:cNvPicPr>
            <a:picLocks noGrp="1" noChangeAspect="1"/>
          </p:cNvPicPr>
          <p:nvPr>
            <p:ph type="pic" sz="quarter" idx="20"/>
          </p:nvPr>
        </p:nvPicPr>
        <p:blipFill rotWithShape="1">
          <a:blip r:embed="rId4"/>
          <a:srcRect l="-2921" t="-1648" r="-2921" b="-1648"/>
          <a:stretch/>
        </p:blipFill>
        <p:spPr>
          <a:xfrm>
            <a:off x="4064000" y="1581150"/>
            <a:ext cx="7535862" cy="4430720"/>
          </a:xfrm>
          <a:prstGeom prst="rect">
            <a:avLst/>
          </a:prstGeom>
          <a:solidFill>
            <a:schemeClr val="bg1"/>
          </a:solidFill>
          <a:ln w="19050">
            <a:solidFill>
              <a:schemeClr val="accent4"/>
            </a:solidFill>
          </a:ln>
        </p:spPr>
      </p:pic>
    </p:spTree>
    <p:extLst>
      <p:ext uri="{BB962C8B-B14F-4D97-AF65-F5344CB8AC3E}">
        <p14:creationId xmlns:p14="http://schemas.microsoft.com/office/powerpoint/2010/main" val="203844581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D8EDE-63FB-7AC9-DA8B-1644FB1E6C31}"/>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D22A5AC2-E076-00AC-31AE-B63537DA9D2C}"/>
              </a:ext>
            </a:extLst>
          </p:cNvPr>
          <p:cNvSpPr>
            <a:spLocks noGrp="1"/>
          </p:cNvSpPr>
          <p:nvPr>
            <p:ph type="title"/>
          </p:nvPr>
        </p:nvSpPr>
        <p:spPr/>
        <p:txBody>
          <a:bodyPr/>
          <a:lstStyle/>
          <a:p>
            <a:r>
              <a:rPr lang="en-IN"/>
              <a:t>Power Automate screen</a:t>
            </a:r>
          </a:p>
        </p:txBody>
      </p:sp>
      <p:sp>
        <p:nvSpPr>
          <p:cNvPr id="31" name="Text Placeholder 30">
            <a:extLst>
              <a:ext uri="{FF2B5EF4-FFF2-40B4-BE49-F238E27FC236}">
                <a16:creationId xmlns:a16="http://schemas.microsoft.com/office/drawing/2014/main" id="{46094F0A-D657-2738-603F-8F75A2E100F1}"/>
              </a:ext>
            </a:extLst>
          </p:cNvPr>
          <p:cNvSpPr>
            <a:spLocks noGrp="1"/>
          </p:cNvSpPr>
          <p:nvPr>
            <p:ph type="body" sz="quarter" idx="4294967295"/>
          </p:nvPr>
        </p:nvSpPr>
        <p:spPr>
          <a:xfrm>
            <a:off x="586388" y="1387475"/>
            <a:ext cx="10424511" cy="430887"/>
          </a:xfrm>
        </p:spPr>
        <p:txBody>
          <a:bodyPr/>
          <a:lstStyle/>
          <a:p>
            <a:pPr marL="0" indent="0">
              <a:buNone/>
            </a:pPr>
            <a:r>
              <a:rPr lang="en-US"/>
              <a:t>When you sign into Power Automate, you’ll find these menus:</a:t>
            </a:r>
          </a:p>
        </p:txBody>
      </p:sp>
      <p:sp>
        <p:nvSpPr>
          <p:cNvPr id="32" name="Text Placeholder 3">
            <a:extLst>
              <a:ext uri="{FF2B5EF4-FFF2-40B4-BE49-F238E27FC236}">
                <a16:creationId xmlns:a16="http://schemas.microsoft.com/office/drawing/2014/main" id="{035D7D8C-897F-50AC-6906-566E3D3A58A5}"/>
              </a:ext>
            </a:extLst>
          </p:cNvPr>
          <p:cNvSpPr txBox="1">
            <a:spLocks/>
          </p:cNvSpPr>
          <p:nvPr/>
        </p:nvSpPr>
        <p:spPr>
          <a:xfrm>
            <a:off x="586388" y="1997869"/>
            <a:ext cx="11013474" cy="862800"/>
          </a:xfrm>
          <a:prstGeom prst="rect">
            <a:avLst/>
          </a:prstGeom>
        </p:spPr>
        <p:txBody>
          <a:bodyPr lIns="0" tIns="0" rIns="0" bIns="0"/>
          <a:lstStyle>
            <a:lvl1pPr marL="228600" marR="0" indent="-228600" algn="l" defTabSz="932742" rtl="0" eaLnBrk="1" fontAlgn="auto" latinLnBrk="0" hangingPunct="1">
              <a:lnSpc>
                <a:spcPct val="100000"/>
              </a:lnSpc>
              <a:spcBef>
                <a:spcPts val="600"/>
              </a:spcBef>
              <a:spcAft>
                <a:spcPts val="600"/>
              </a:spcAft>
              <a:buClrTx/>
              <a:buSzPct val="90000"/>
              <a:buFont typeface="Arial" panose="020B0604020202020204" pitchFamily="34" charset="0"/>
              <a:buChar char="•"/>
              <a:tabLst/>
              <a:defRPr lang="en-US" sz="1600" kern="1200" spc="0" baseline="0" dirty="0">
                <a:solidFill>
                  <a:schemeClr val="tx1"/>
                </a:solidFill>
                <a:latin typeface="+mn-lt"/>
                <a:ea typeface="+mn-ea"/>
                <a:cs typeface="Segoe UI" panose="020B0502040204020203" pitchFamily="34" charset="0"/>
              </a:defRPr>
            </a:lvl1pPr>
            <a:lvl2pPr marL="571500" marR="0" indent="-28575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lang="en-US" sz="1400" kern="1200" spc="0" baseline="0" dirty="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lang="en-US" sz="1200" kern="1200" spc="0" baseline="0" dirty="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a:latin typeface="+mj-lt"/>
              </a:rPr>
              <a:t>Home: </a:t>
            </a:r>
            <a:r>
              <a:rPr lang="en-US" sz="1800"/>
              <a:t>Takes you to the main screen for Power Automate</a:t>
            </a:r>
          </a:p>
          <a:p>
            <a:r>
              <a:rPr lang="en-US" sz="1800">
                <a:latin typeface="+mj-lt"/>
              </a:rPr>
              <a:t>Create</a:t>
            </a:r>
            <a:r>
              <a:rPr lang="en-US" sz="1800"/>
              <a:t>: Where you start a new flow</a:t>
            </a:r>
          </a:p>
          <a:p>
            <a:r>
              <a:rPr lang="en-US" sz="1800">
                <a:latin typeface="+mj-lt"/>
              </a:rPr>
              <a:t>Templates</a:t>
            </a:r>
            <a:r>
              <a:rPr lang="en-US" sz="1800"/>
              <a:t>: Where you can look at popular templates </a:t>
            </a:r>
          </a:p>
          <a:p>
            <a:r>
              <a:rPr lang="en-US" sz="1800">
                <a:latin typeface="+mj-lt"/>
              </a:rPr>
              <a:t>Learn: </a:t>
            </a:r>
            <a:r>
              <a:rPr lang="en-US" sz="1800"/>
              <a:t>Where you can find training content related to Power Automate </a:t>
            </a:r>
          </a:p>
          <a:p>
            <a:r>
              <a:rPr lang="en-US" sz="1800">
                <a:latin typeface="+mj-lt"/>
              </a:rPr>
              <a:t>My flows</a:t>
            </a:r>
            <a:r>
              <a:rPr lang="en-US" sz="1800"/>
              <a:t>: Where your flows reside </a:t>
            </a:r>
          </a:p>
          <a:p>
            <a:r>
              <a:rPr lang="en-US" sz="1800">
                <a:latin typeface="+mj-lt"/>
              </a:rPr>
              <a:t>Approvals</a:t>
            </a:r>
            <a:r>
              <a:rPr lang="en-US" sz="1800"/>
              <a:t>: Where you manage approvals and business process flows</a:t>
            </a:r>
          </a:p>
          <a:p>
            <a:r>
              <a:rPr lang="en-US" sz="1800">
                <a:latin typeface="+mj-lt"/>
              </a:rPr>
              <a:t>Process Mining: </a:t>
            </a:r>
            <a:r>
              <a:rPr lang="en-US" sz="1800"/>
              <a:t>Where you can use process mining features to optimize your business processes</a:t>
            </a:r>
          </a:p>
          <a:p>
            <a:r>
              <a:rPr lang="en-US" sz="1800">
                <a:latin typeface="+mj-lt"/>
              </a:rPr>
              <a:t>Solutions</a:t>
            </a:r>
            <a:r>
              <a:rPr lang="en-US" sz="1800"/>
              <a:t>: Where you can manage your solutions</a:t>
            </a:r>
          </a:p>
          <a:p>
            <a:r>
              <a:rPr lang="en-US" sz="1800">
                <a:latin typeface="+mj-lt"/>
              </a:rPr>
              <a:t>Power Platform: </a:t>
            </a:r>
            <a:r>
              <a:rPr lang="en-US" sz="1800"/>
              <a:t>Provides quick access to the other Power Platform admin and maker portals</a:t>
            </a:r>
          </a:p>
        </p:txBody>
      </p:sp>
    </p:spTree>
    <p:extLst>
      <p:ext uri="{BB962C8B-B14F-4D97-AF65-F5344CB8AC3E}">
        <p14:creationId xmlns:p14="http://schemas.microsoft.com/office/powerpoint/2010/main" val="224320155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6FF0BF-9F4A-35EA-6026-DE3286A07C0E}"/>
              </a:ext>
            </a:extLst>
          </p:cNvPr>
          <p:cNvSpPr>
            <a:spLocks noGrp="1"/>
          </p:cNvSpPr>
          <p:nvPr>
            <p:ph type="title"/>
          </p:nvPr>
        </p:nvSpPr>
        <p:spPr>
          <a:xfrm>
            <a:off x="588261" y="585216"/>
            <a:ext cx="4710689" cy="738664"/>
          </a:xfrm>
        </p:spPr>
        <p:txBody>
          <a:bodyPr/>
          <a:lstStyle/>
          <a:p>
            <a:r>
              <a:rPr lang="en-US"/>
              <a:t>Example: A purchase order approval</a:t>
            </a:r>
            <a:endParaRPr lang="en-IN"/>
          </a:p>
        </p:txBody>
      </p:sp>
      <p:pic>
        <p:nvPicPr>
          <p:cNvPr id="7" name="Picture 6" descr="Logo of Power Automate ">
            <a:extLst>
              <a:ext uri="{FF2B5EF4-FFF2-40B4-BE49-F238E27FC236}">
                <a16:creationId xmlns:a16="http://schemas.microsoft.com/office/drawing/2014/main" id="{E0CF9B9A-73B1-8B5C-E3B9-E301CDF15B9D}"/>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56F78208-3B7F-3042-F11A-58D6FBC729EF}"/>
              </a:ext>
            </a:extLst>
          </p:cNvPr>
          <p:cNvSpPr>
            <a:spLocks noGrp="1"/>
          </p:cNvSpPr>
          <p:nvPr>
            <p:ph type="body" sz="quarter" idx="16"/>
          </p:nvPr>
        </p:nvSpPr>
        <p:spPr>
          <a:xfrm>
            <a:off x="584200" y="1797354"/>
            <a:ext cx="5359400" cy="4278094"/>
          </a:xfrm>
        </p:spPr>
        <p:txBody>
          <a:bodyPr wrap="square">
            <a:spAutoFit/>
          </a:bodyPr>
          <a:lstStyle/>
          <a:p>
            <a:pPr marL="0" lvl="1" indent="0">
              <a:spcBef>
                <a:spcPts val="600"/>
              </a:spcBef>
              <a:buNone/>
            </a:pPr>
            <a:r>
              <a:rPr lang="en-US" sz="2200">
                <a:latin typeface="+mj-lt"/>
                <a:cs typeface="Segoe UI Semilight"/>
              </a:rPr>
              <a:t>Approvals are a great process to build in Power Automate. They are often defined yet manual. Check out the following scenario for an example:</a:t>
            </a:r>
          </a:p>
          <a:p>
            <a:pPr marL="0" lvl="1" indent="0">
              <a:spcBef>
                <a:spcPts val="600"/>
              </a:spcBef>
              <a:buNone/>
            </a:pPr>
            <a:r>
              <a:rPr lang="en-US" sz="1800">
                <a:cs typeface="Segoe UI Semilight"/>
              </a:rPr>
              <a:t>A user starts the process by going into a Power Apps app and creating a purchase order request. After they submit the request, the information is sent to a Power Automate flow.</a:t>
            </a:r>
          </a:p>
          <a:p>
            <a:pPr marL="0" lvl="1" indent="0">
              <a:spcBef>
                <a:spcPts val="600"/>
              </a:spcBef>
              <a:buNone/>
            </a:pPr>
            <a:r>
              <a:rPr lang="en-US" sz="1800">
                <a:cs typeface="Segoe UI Semilight"/>
              </a:rPr>
              <a:t>The flow can be built to evaluate the request and then route it based on criteria such as submitting user and request amount. The first action could be to send the request to the user’s manager. The manager might be automatically retrieved from Azure AD, avoiding a prompt for duplicate information.</a:t>
            </a:r>
            <a:endParaRPr lang="en-US" sz="2000">
              <a:solidFill>
                <a:schemeClr val="tx1"/>
              </a:solidFill>
              <a:cs typeface="Segoe UI Semilight"/>
            </a:endParaRPr>
          </a:p>
        </p:txBody>
      </p:sp>
      <p:pic>
        <p:nvPicPr>
          <p:cNvPr id="12" name="Picture Placeholder 11" descr="Example of an approval flow">
            <a:extLst>
              <a:ext uri="{FF2B5EF4-FFF2-40B4-BE49-F238E27FC236}">
                <a16:creationId xmlns:a16="http://schemas.microsoft.com/office/drawing/2014/main" id="{DADB62DD-180C-1B48-BD92-C732E92C3D32}"/>
              </a:ext>
            </a:extLst>
          </p:cNvPr>
          <p:cNvPicPr>
            <a:picLocks noGrp="1"/>
          </p:cNvPicPr>
          <p:nvPr>
            <p:ph type="pic" sz="quarter" idx="19"/>
          </p:nvPr>
        </p:nvPicPr>
        <p:blipFill rotWithShape="1">
          <a:blip r:embed="rId4"/>
          <a:srcRect l="-8659" t="-16380" r="-8659" b="-16380"/>
          <a:stretch/>
        </p:blipFill>
        <p:spPr>
          <a:xfrm>
            <a:off x="6096000" y="0"/>
            <a:ext cx="6096000" cy="6858000"/>
          </a:xfrm>
          <a:prstGeom prst="rect">
            <a:avLst/>
          </a:prstGeom>
          <a:noFill/>
          <a:ln w="19050">
            <a:solidFill>
              <a:schemeClr val="accent4"/>
            </a:solidFill>
            <a:headEnd type="none" w="med" len="med"/>
            <a:tailEnd type="none" w="med" len="med"/>
          </a:ln>
          <a:effectLst/>
        </p:spPr>
      </p:pic>
    </p:spTree>
    <p:extLst>
      <p:ext uri="{BB962C8B-B14F-4D97-AF65-F5344CB8AC3E}">
        <p14:creationId xmlns:p14="http://schemas.microsoft.com/office/powerpoint/2010/main" val="271731599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19856-3CCA-F61B-9244-71906BF4E1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21CC35-3D98-244A-BEF2-3CE5EF61FDA8}"/>
              </a:ext>
            </a:extLst>
          </p:cNvPr>
          <p:cNvSpPr>
            <a:spLocks noGrp="1"/>
          </p:cNvSpPr>
          <p:nvPr>
            <p:ph type="title"/>
          </p:nvPr>
        </p:nvSpPr>
        <p:spPr/>
        <p:txBody>
          <a:bodyPr/>
          <a:lstStyle/>
          <a:p>
            <a:r>
              <a:rPr lang="en-IN"/>
              <a:t>Example: Purchase order approval</a:t>
            </a:r>
          </a:p>
        </p:txBody>
      </p:sp>
      <p:sp>
        <p:nvSpPr>
          <p:cNvPr id="8" name="Rectangle 7">
            <a:extLst>
              <a:ext uri="{FF2B5EF4-FFF2-40B4-BE49-F238E27FC236}">
                <a16:creationId xmlns:a16="http://schemas.microsoft.com/office/drawing/2014/main" id="{40BCE9DD-AE1F-8FD1-5F7E-8B8DBD387F73}"/>
              </a:ext>
              <a:ext uri="{C183D7F6-B498-43B3-948B-1728B52AA6E4}">
                <adec:decorative xmlns:adec="http://schemas.microsoft.com/office/drawing/2017/decorative" val="1"/>
              </a:ext>
            </a:extLst>
          </p:cNvPr>
          <p:cNvSpPr>
            <a:spLocks/>
          </p:cNvSpPr>
          <p:nvPr/>
        </p:nvSpPr>
        <p:spPr bwMode="auto">
          <a:xfrm>
            <a:off x="671332" y="1312423"/>
            <a:ext cx="10631466" cy="4509644"/>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pic>
        <p:nvPicPr>
          <p:cNvPr id="7" name="Picture 2" descr="Flow edit form">
            <a:extLst>
              <a:ext uri="{FF2B5EF4-FFF2-40B4-BE49-F238E27FC236}">
                <a16:creationId xmlns:a16="http://schemas.microsoft.com/office/drawing/2014/main" id="{9482B688-32E4-DAE6-8834-52B5E92272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3842796" y="1334029"/>
            <a:ext cx="4425228" cy="439931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4017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945C-4891-AED7-F427-FB822D0EC1E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69FB783-1CEC-697C-531D-4A045F7ABFDC}"/>
              </a:ext>
            </a:extLst>
          </p:cNvPr>
          <p:cNvSpPr>
            <a:spLocks noGrp="1"/>
          </p:cNvSpPr>
          <p:nvPr>
            <p:ph type="title"/>
          </p:nvPr>
        </p:nvSpPr>
        <p:spPr/>
        <p:txBody>
          <a:bodyPr/>
          <a:lstStyle/>
          <a:p>
            <a:r>
              <a:rPr lang="en-US"/>
              <a:t>Example: Purchase order approval </a:t>
            </a:r>
          </a:p>
        </p:txBody>
      </p:sp>
      <p:sp>
        <p:nvSpPr>
          <p:cNvPr id="8" name="Rectangle 7">
            <a:extLst>
              <a:ext uri="{FF2B5EF4-FFF2-40B4-BE49-F238E27FC236}">
                <a16:creationId xmlns:a16="http://schemas.microsoft.com/office/drawing/2014/main" id="{A3E7469E-93C3-5F01-0E5B-A9D3EF23C385}"/>
              </a:ext>
              <a:ext uri="{C183D7F6-B498-43B3-948B-1728B52AA6E4}">
                <adec:decorative xmlns:adec="http://schemas.microsoft.com/office/drawing/2017/decorative" val="1"/>
              </a:ext>
            </a:extLst>
          </p:cNvPr>
          <p:cNvSpPr>
            <a:spLocks/>
          </p:cNvSpPr>
          <p:nvPr/>
        </p:nvSpPr>
        <p:spPr bwMode="auto">
          <a:xfrm>
            <a:off x="588261" y="1312422"/>
            <a:ext cx="11015478" cy="4960179"/>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pic>
        <p:nvPicPr>
          <p:cNvPr id="2050" name="Picture 2" descr="Flowchart logic for support emails">
            <a:extLst>
              <a:ext uri="{FF2B5EF4-FFF2-40B4-BE49-F238E27FC236}">
                <a16:creationId xmlns:a16="http://schemas.microsoft.com/office/drawing/2014/main" id="{949FAD1A-35E5-C0BB-BEA8-8BCFB71FEF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738433" y="1353371"/>
            <a:ext cx="10715134" cy="4878280"/>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05328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6FF0BF-9F4A-35EA-6026-DE3286A07C0E}"/>
              </a:ext>
            </a:extLst>
          </p:cNvPr>
          <p:cNvSpPr>
            <a:spLocks noGrp="1"/>
          </p:cNvSpPr>
          <p:nvPr>
            <p:ph type="title"/>
          </p:nvPr>
        </p:nvSpPr>
        <p:spPr>
          <a:xfrm>
            <a:off x="588262" y="585216"/>
            <a:ext cx="9012938" cy="492443"/>
          </a:xfrm>
        </p:spPr>
        <p:txBody>
          <a:bodyPr/>
          <a:lstStyle/>
          <a:p>
            <a:r>
              <a:rPr lang="en-US"/>
              <a:t>Example: A purchase order approval—continued</a:t>
            </a:r>
            <a:endParaRPr lang="en-IN"/>
          </a:p>
        </p:txBody>
      </p:sp>
      <p:pic>
        <p:nvPicPr>
          <p:cNvPr id="10" name="Picture 9" descr="Logo of Power Automate ">
            <a:extLst>
              <a:ext uri="{FF2B5EF4-FFF2-40B4-BE49-F238E27FC236}">
                <a16:creationId xmlns:a16="http://schemas.microsoft.com/office/drawing/2014/main" id="{B4246EA1-BF3F-6C21-FEFA-B648197E9FD1}"/>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descr="Example of an approval flow">
            <a:extLst>
              <a:ext uri="{FF2B5EF4-FFF2-40B4-BE49-F238E27FC236}">
                <a16:creationId xmlns:a16="http://schemas.microsoft.com/office/drawing/2014/main" id="{72396253-3217-33D9-FBBB-9A1A9DD014B6}"/>
              </a:ext>
            </a:extLst>
          </p:cNvPr>
          <p:cNvPicPr>
            <a:picLocks noGrp="1" noChangeAspect="1"/>
          </p:cNvPicPr>
          <p:nvPr>
            <p:ph type="pic" sz="quarter" idx="21"/>
          </p:nvPr>
        </p:nvPicPr>
        <p:blipFill rotWithShape="1">
          <a:blip r:embed="rId4"/>
          <a:srcRect l="-33333" t="-1719" r="-33333" b="-1719"/>
          <a:stretch/>
        </p:blipFill>
        <p:spPr>
          <a:xfrm>
            <a:off x="0" y="1152525"/>
            <a:ext cx="12192000" cy="3444875"/>
          </a:xfrm>
          <a:prstGeom prst="rect">
            <a:avLst/>
          </a:prstGeom>
          <a:solidFill>
            <a:schemeClr val="bg1"/>
          </a:solidFill>
          <a:ln w="19050">
            <a:solidFill>
              <a:schemeClr val="accent4"/>
            </a:solidFill>
            <a:headEnd type="none" w="med" len="med"/>
            <a:tailEnd type="none" w="med" len="med"/>
          </a:ln>
          <a:effectLst/>
        </p:spPr>
      </p:pic>
      <p:sp>
        <p:nvSpPr>
          <p:cNvPr id="13" name="Text Placeholder 12">
            <a:extLst>
              <a:ext uri="{FF2B5EF4-FFF2-40B4-BE49-F238E27FC236}">
                <a16:creationId xmlns:a16="http://schemas.microsoft.com/office/drawing/2014/main" id="{0399869A-9A9D-B24A-A6C4-492487F7BB90}"/>
              </a:ext>
            </a:extLst>
          </p:cNvPr>
          <p:cNvSpPr>
            <a:spLocks noGrp="1"/>
          </p:cNvSpPr>
          <p:nvPr>
            <p:ph type="body" sz="quarter" idx="15"/>
          </p:nvPr>
        </p:nvSpPr>
        <p:spPr>
          <a:xfrm>
            <a:off x="586390" y="4833937"/>
            <a:ext cx="10854380" cy="1163395"/>
          </a:xfrm>
        </p:spPr>
        <p:txBody>
          <a:bodyPr/>
          <a:lstStyle/>
          <a:p>
            <a:pPr marL="246063" indent="-246063"/>
            <a:r>
              <a:rPr lang="en-US" sz="1800"/>
              <a:t>After the manager receives the approval and signs it off, the flow can provide conditional logic. For example, this might occur when a purchase order request is greater than $10,000, so it should be sent to the VP for approval. For lesser amounts, there could be automatic approval of the purchase order.</a:t>
            </a:r>
          </a:p>
          <a:p>
            <a:pPr marL="246063" indent="-246063"/>
            <a:r>
              <a:rPr lang="en-US" sz="1800"/>
              <a:t>Here’s an example of what this flow may look like.</a:t>
            </a:r>
          </a:p>
        </p:txBody>
      </p:sp>
    </p:spTree>
    <p:extLst>
      <p:ext uri="{BB962C8B-B14F-4D97-AF65-F5344CB8AC3E}">
        <p14:creationId xmlns:p14="http://schemas.microsoft.com/office/powerpoint/2010/main" val="128447281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65B3E2B-E64B-79C8-39ED-E65699908920}"/>
              </a:ext>
            </a:extLst>
          </p:cNvPr>
          <p:cNvSpPr>
            <a:spLocks noGrp="1"/>
          </p:cNvSpPr>
          <p:nvPr>
            <p:ph type="title"/>
          </p:nvPr>
        </p:nvSpPr>
        <p:spPr/>
        <p:txBody>
          <a:bodyPr/>
          <a:lstStyle/>
          <a:p>
            <a:r>
              <a:rPr lang="en-US"/>
              <a:t>What Power Automate offers</a:t>
            </a:r>
          </a:p>
        </p:txBody>
      </p:sp>
      <p:pic>
        <p:nvPicPr>
          <p:cNvPr id="16" name="Picture 15" descr="Logo of Power Automate ">
            <a:extLst>
              <a:ext uri="{FF2B5EF4-FFF2-40B4-BE49-F238E27FC236}">
                <a16:creationId xmlns:a16="http://schemas.microsoft.com/office/drawing/2014/main" id="{DE27A749-0AC9-5682-CE56-876B8442A815}"/>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17" name="Text Placeholder 2">
            <a:extLst>
              <a:ext uri="{FF2B5EF4-FFF2-40B4-BE49-F238E27FC236}">
                <a16:creationId xmlns:a16="http://schemas.microsoft.com/office/drawing/2014/main" id="{93506A8D-2417-1E7B-92FF-A66F8AA5438A}"/>
              </a:ext>
            </a:extLst>
          </p:cNvPr>
          <p:cNvSpPr txBox="1">
            <a:spLocks/>
          </p:cNvSpPr>
          <p:nvPr/>
        </p:nvSpPr>
        <p:spPr>
          <a:xfrm>
            <a:off x="588262" y="1153763"/>
            <a:ext cx="8193024" cy="246221"/>
          </a:xfrm>
          <a:prstGeom prst="rect">
            <a:avLst/>
          </a:prstGeom>
        </p:spPr>
        <p:txBody>
          <a:bodyPr lIns="0" tIns="0" rIns="0" bIns="0" anchor="ctr">
            <a:noAutofit/>
          </a:bodyPr>
          <a:lst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65176" marR="0" indent="-109728"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en-US" sz="2200">
                <a:latin typeface="+mj-lt"/>
              </a:rPr>
              <a:t>Intelligent a</a:t>
            </a:r>
            <a:r>
              <a:rPr lang="en-US" sz="2200" err="1">
                <a:latin typeface="+mj-lt"/>
              </a:rPr>
              <a:t>utomation</a:t>
            </a:r>
            <a:r>
              <a:rPr lang="en-US" sz="2200">
                <a:latin typeface="+mj-lt"/>
              </a:rPr>
              <a:t> for all </a:t>
            </a:r>
          </a:p>
        </p:txBody>
      </p:sp>
      <p:sp>
        <p:nvSpPr>
          <p:cNvPr id="18" name="Financial_E7BB" title="Icon of a chart made of vertical lines with a line tracing the top of each, turning into an arrow pointing up">
            <a:extLst>
              <a:ext uri="{FF2B5EF4-FFF2-40B4-BE49-F238E27FC236}">
                <a16:creationId xmlns:a16="http://schemas.microsoft.com/office/drawing/2014/main" id="{E3F6EC07-EE22-806E-5DE7-0BE52524473A}"/>
              </a:ext>
            </a:extLst>
          </p:cNvPr>
          <p:cNvSpPr>
            <a:spLocks noChangeAspect="1" noEditPoints="1"/>
          </p:cNvSpPr>
          <p:nvPr/>
        </p:nvSpPr>
        <p:spPr bwMode="auto">
          <a:xfrm>
            <a:off x="1626900" y="1771650"/>
            <a:ext cx="572704" cy="510870"/>
          </a:xfrm>
          <a:custGeom>
            <a:avLst/>
            <a:gdLst>
              <a:gd name="T0" fmla="*/ 47 w 4770"/>
              <a:gd name="T1" fmla="*/ 4255 h 4255"/>
              <a:gd name="T2" fmla="*/ 47 w 4770"/>
              <a:gd name="T3" fmla="*/ 3626 h 4255"/>
              <a:gd name="T4" fmla="*/ 676 w 4770"/>
              <a:gd name="T5" fmla="*/ 4255 h 4255"/>
              <a:gd name="T6" fmla="*/ 676 w 4770"/>
              <a:gd name="T7" fmla="*/ 2996 h 4255"/>
              <a:gd name="T8" fmla="*/ 1306 w 4770"/>
              <a:gd name="T9" fmla="*/ 4255 h 4255"/>
              <a:gd name="T10" fmla="*/ 1306 w 4770"/>
              <a:gd name="T11" fmla="*/ 2366 h 4255"/>
              <a:gd name="T12" fmla="*/ 1935 w 4770"/>
              <a:gd name="T13" fmla="*/ 4255 h 4255"/>
              <a:gd name="T14" fmla="*/ 1935 w 4770"/>
              <a:gd name="T15" fmla="*/ 1736 h 4255"/>
              <a:gd name="T16" fmla="*/ 2564 w 4770"/>
              <a:gd name="T17" fmla="*/ 4255 h 4255"/>
              <a:gd name="T18" fmla="*/ 2564 w 4770"/>
              <a:gd name="T19" fmla="*/ 1736 h 4255"/>
              <a:gd name="T20" fmla="*/ 3194 w 4770"/>
              <a:gd name="T21" fmla="*/ 4255 h 4255"/>
              <a:gd name="T22" fmla="*/ 3194 w 4770"/>
              <a:gd name="T23" fmla="*/ 2361 h 4255"/>
              <a:gd name="T24" fmla="*/ 3823 w 4770"/>
              <a:gd name="T25" fmla="*/ 4255 h 4255"/>
              <a:gd name="T26" fmla="*/ 3823 w 4770"/>
              <a:gd name="T27" fmla="*/ 1736 h 4255"/>
              <a:gd name="T28" fmla="*/ 4453 w 4770"/>
              <a:gd name="T29" fmla="*/ 4255 h 4255"/>
              <a:gd name="T30" fmla="*/ 4453 w 4770"/>
              <a:gd name="T31" fmla="*/ 1424 h 4255"/>
              <a:gd name="T32" fmla="*/ 4760 w 4770"/>
              <a:gd name="T33" fmla="*/ 5 h 4255"/>
              <a:gd name="T34" fmla="*/ 3191 w 4770"/>
              <a:gd name="T35" fmla="*/ 1575 h 4255"/>
              <a:gd name="T36" fmla="*/ 2247 w 4770"/>
              <a:gd name="T37" fmla="*/ 630 h 4255"/>
              <a:gd name="T38" fmla="*/ 0 w 4770"/>
              <a:gd name="T39" fmla="*/ 2879 h 4255"/>
              <a:gd name="T40" fmla="*/ 4770 w 4770"/>
              <a:gd name="T41" fmla="*/ 948 h 4255"/>
              <a:gd name="T42" fmla="*/ 4770 w 4770"/>
              <a:gd name="T43" fmla="*/ 0 h 4255"/>
              <a:gd name="T44" fmla="*/ 3818 w 4770"/>
              <a:gd name="T45" fmla="*/ 0 h 4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70" h="4255">
                <a:moveTo>
                  <a:pt x="47" y="4255"/>
                </a:moveTo>
                <a:lnTo>
                  <a:pt x="47" y="3626"/>
                </a:lnTo>
                <a:moveTo>
                  <a:pt x="676" y="4255"/>
                </a:moveTo>
                <a:lnTo>
                  <a:pt x="676" y="2996"/>
                </a:lnTo>
                <a:moveTo>
                  <a:pt x="1306" y="4255"/>
                </a:moveTo>
                <a:lnTo>
                  <a:pt x="1306" y="2366"/>
                </a:lnTo>
                <a:moveTo>
                  <a:pt x="1935" y="4255"/>
                </a:moveTo>
                <a:lnTo>
                  <a:pt x="1935" y="1736"/>
                </a:lnTo>
                <a:moveTo>
                  <a:pt x="2564" y="4255"/>
                </a:moveTo>
                <a:lnTo>
                  <a:pt x="2564" y="1736"/>
                </a:lnTo>
                <a:moveTo>
                  <a:pt x="3194" y="4255"/>
                </a:moveTo>
                <a:lnTo>
                  <a:pt x="3194" y="2361"/>
                </a:lnTo>
                <a:moveTo>
                  <a:pt x="3823" y="4255"/>
                </a:moveTo>
                <a:lnTo>
                  <a:pt x="3823" y="1736"/>
                </a:lnTo>
                <a:moveTo>
                  <a:pt x="4453" y="4255"/>
                </a:moveTo>
                <a:lnTo>
                  <a:pt x="4453" y="1424"/>
                </a:lnTo>
                <a:moveTo>
                  <a:pt x="4760" y="5"/>
                </a:moveTo>
                <a:lnTo>
                  <a:pt x="3191" y="1575"/>
                </a:lnTo>
                <a:lnTo>
                  <a:pt x="2247" y="630"/>
                </a:lnTo>
                <a:lnTo>
                  <a:pt x="0" y="2879"/>
                </a:lnTo>
                <a:moveTo>
                  <a:pt x="4770" y="948"/>
                </a:moveTo>
                <a:lnTo>
                  <a:pt x="4770" y="0"/>
                </a:lnTo>
                <a:lnTo>
                  <a:pt x="3818" y="0"/>
                </a:lnTo>
              </a:path>
            </a:pathLst>
          </a:custGeom>
          <a:noFill/>
          <a:ln w="15875" cap="sq">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sz="900">
              <a:gradFill>
                <a:gsLst>
                  <a:gs pos="0">
                    <a:srgbClr val="505050"/>
                  </a:gs>
                  <a:gs pos="100000">
                    <a:srgbClr val="505050"/>
                  </a:gs>
                </a:gsLst>
                <a:lin ang="5400000" scaled="1"/>
              </a:gradFill>
            </a:endParaRPr>
          </a:p>
        </p:txBody>
      </p:sp>
      <p:sp>
        <p:nvSpPr>
          <p:cNvPr id="9" name="Text Placeholder 8">
            <a:extLst>
              <a:ext uri="{FF2B5EF4-FFF2-40B4-BE49-F238E27FC236}">
                <a16:creationId xmlns:a16="http://schemas.microsoft.com/office/drawing/2014/main" id="{10C168F2-DBDB-7183-7AB7-36E6176D66EA}"/>
              </a:ext>
            </a:extLst>
          </p:cNvPr>
          <p:cNvSpPr>
            <a:spLocks noGrp="1"/>
          </p:cNvSpPr>
          <p:nvPr>
            <p:ph type="body" sz="quarter" idx="16"/>
          </p:nvPr>
        </p:nvSpPr>
        <p:spPr>
          <a:xfrm>
            <a:off x="586391" y="2827737"/>
            <a:ext cx="2653722" cy="492443"/>
          </a:xfrm>
        </p:spPr>
        <p:txBody>
          <a:bodyPr>
            <a:noAutofit/>
          </a:bodyPr>
          <a:lstStyle/>
          <a:p>
            <a:r>
              <a:rPr kumimoji="0" lang="en-US" sz="1800" b="0" i="0" u="none" strike="noStrike" kern="1200" cap="none" spc="0" normalizeH="0" baseline="0" noProof="0">
                <a:ln>
                  <a:noFill/>
                </a:ln>
                <a:effectLst/>
                <a:uLnTx/>
                <a:uFillTx/>
                <a:latin typeface="Segoe UI Semibold"/>
                <a:ea typeface="+mn-ea"/>
                <a:cs typeface="+mn-cs"/>
              </a:rPr>
              <a:t>Automation </a:t>
            </a:r>
            <a:br>
              <a:rPr kumimoji="0" lang="en-US" sz="1800" b="0" i="0" u="none" strike="noStrike" kern="1200" cap="none" spc="0" normalizeH="0" baseline="0" noProof="0">
                <a:ln>
                  <a:noFill/>
                </a:ln>
                <a:effectLst/>
                <a:uLnTx/>
                <a:uFillTx/>
                <a:latin typeface="Segoe UI Semibold"/>
                <a:ea typeface="+mn-ea"/>
                <a:cs typeface="+mn-cs"/>
              </a:rPr>
            </a:br>
            <a:r>
              <a:rPr kumimoji="0" lang="en-US" sz="1800" b="0" i="0" u="none" strike="noStrike" kern="1200" cap="none" spc="0" normalizeH="0" baseline="0" noProof="0">
                <a:ln>
                  <a:noFill/>
                </a:ln>
                <a:effectLst/>
                <a:uLnTx/>
                <a:uFillTx/>
                <a:latin typeface="Segoe UI Semibold"/>
                <a:ea typeface="+mn-ea"/>
                <a:cs typeface="+mn-cs"/>
              </a:rPr>
              <a:t>at scale</a:t>
            </a:r>
          </a:p>
        </p:txBody>
      </p:sp>
      <p:sp>
        <p:nvSpPr>
          <p:cNvPr id="8" name="Text Placeholder 7">
            <a:extLst>
              <a:ext uri="{FF2B5EF4-FFF2-40B4-BE49-F238E27FC236}">
                <a16:creationId xmlns:a16="http://schemas.microsoft.com/office/drawing/2014/main" id="{DB54FBD3-04E6-7547-285F-6557190CC776}"/>
              </a:ext>
            </a:extLst>
          </p:cNvPr>
          <p:cNvSpPr>
            <a:spLocks noGrp="1"/>
          </p:cNvSpPr>
          <p:nvPr>
            <p:ph type="body" sz="quarter" idx="15"/>
          </p:nvPr>
        </p:nvSpPr>
        <p:spPr>
          <a:xfrm>
            <a:off x="586391" y="3616497"/>
            <a:ext cx="2653722" cy="2646878"/>
          </a:xfrm>
        </p:spPr>
        <p:txBody>
          <a:bodyPr lIns="91440" tIns="45720" rIns="91440" bIns="45720">
            <a:noAutofit/>
          </a:bodyPr>
          <a:lstStyle/>
          <a:p>
            <a:pPr marL="0" marR="0" lvl="0" indent="0" algn="l" defTabSz="914102" rtl="0" eaLnBrk="1" fontAlgn="base" latinLnBrk="0" hangingPunct="1">
              <a:lnSpc>
                <a:spcPct val="100000"/>
              </a:lnSpc>
              <a:spcBef>
                <a:spcPts val="240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mj-lt"/>
                <a:ea typeface="+mn-ea"/>
                <a:cs typeface="+mn-cs"/>
              </a:rPr>
              <a:t>Efficiently scale automation across your organization</a:t>
            </a:r>
          </a:p>
          <a:p>
            <a:pPr marL="0" marR="0" lvl="0" indent="0" algn="l" defTabSz="913927" rtl="0" eaLnBrk="1" fontAlgn="base" latinLnBrk="0" hangingPunct="1">
              <a:lnSpc>
                <a:spcPct val="100000"/>
              </a:lnSpc>
              <a:spcBef>
                <a:spcPts val="24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ea typeface="+mn-ea"/>
                <a:cs typeface="+mn-cs"/>
              </a:rPr>
              <a:t>Allow everybody in your organization to automate workflows using their favorite on-premises and cloud-based apps and services. From end users to professional developers, </a:t>
            </a:r>
            <a:r>
              <a:rPr lang="en-US" sz="1400">
                <a:solidFill>
                  <a:srgbClr val="000000"/>
                </a:solidFill>
              </a:rPr>
              <a:t>and</a:t>
            </a:r>
            <a:r>
              <a:rPr kumimoji="0" lang="en-US" sz="1400" b="0" i="0" u="none" strike="noStrike" kern="1200" cap="none" spc="0" normalizeH="0" baseline="0" noProof="0">
                <a:ln>
                  <a:noFill/>
                </a:ln>
                <a:solidFill>
                  <a:srgbClr val="000000"/>
                </a:solidFill>
                <a:effectLst/>
                <a:uLnTx/>
                <a:uFillTx/>
                <a:ea typeface="+mn-ea"/>
                <a:cs typeface="+mn-cs"/>
              </a:rPr>
              <a:t> IT.</a:t>
            </a:r>
          </a:p>
        </p:txBody>
      </p:sp>
      <p:sp>
        <p:nvSpPr>
          <p:cNvPr id="19" name="Lock" title="Icon of a padlock">
            <a:extLst>
              <a:ext uri="{FF2B5EF4-FFF2-40B4-BE49-F238E27FC236}">
                <a16:creationId xmlns:a16="http://schemas.microsoft.com/office/drawing/2014/main" id="{1CCE18CC-08D2-4F28-1FB4-C441E832D58E}"/>
              </a:ext>
            </a:extLst>
          </p:cNvPr>
          <p:cNvSpPr>
            <a:spLocks noChangeAspect="1" noEditPoints="1"/>
          </p:cNvSpPr>
          <p:nvPr/>
        </p:nvSpPr>
        <p:spPr bwMode="auto">
          <a:xfrm>
            <a:off x="4483838" y="1695685"/>
            <a:ext cx="435826" cy="609130"/>
          </a:xfrm>
          <a:custGeom>
            <a:avLst/>
            <a:gdLst>
              <a:gd name="T0" fmla="*/ 239 w 239"/>
              <a:gd name="T1" fmla="*/ 335 h 335"/>
              <a:gd name="T2" fmla="*/ 0 w 239"/>
              <a:gd name="T3" fmla="*/ 335 h 335"/>
              <a:gd name="T4" fmla="*/ 0 w 239"/>
              <a:gd name="T5" fmla="*/ 157 h 335"/>
              <a:gd name="T6" fmla="*/ 239 w 239"/>
              <a:gd name="T7" fmla="*/ 157 h 335"/>
              <a:gd name="T8" fmla="*/ 239 w 239"/>
              <a:gd name="T9" fmla="*/ 335 h 335"/>
              <a:gd name="T10" fmla="*/ 196 w 239"/>
              <a:gd name="T11" fmla="*/ 157 h 335"/>
              <a:gd name="T12" fmla="*/ 196 w 239"/>
              <a:gd name="T13" fmla="*/ 75 h 335"/>
              <a:gd name="T14" fmla="*/ 121 w 239"/>
              <a:gd name="T15" fmla="*/ 0 h 335"/>
              <a:gd name="T16" fmla="*/ 46 w 239"/>
              <a:gd name="T17" fmla="*/ 75 h 335"/>
              <a:gd name="T18" fmla="*/ 46 w 239"/>
              <a:gd name="T19" fmla="*/ 15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335">
                <a:moveTo>
                  <a:pt x="239" y="335"/>
                </a:moveTo>
                <a:cubicBezTo>
                  <a:pt x="0" y="335"/>
                  <a:pt x="0" y="335"/>
                  <a:pt x="0" y="335"/>
                </a:cubicBezTo>
                <a:cubicBezTo>
                  <a:pt x="0" y="157"/>
                  <a:pt x="0" y="157"/>
                  <a:pt x="0" y="157"/>
                </a:cubicBezTo>
                <a:cubicBezTo>
                  <a:pt x="239" y="157"/>
                  <a:pt x="239" y="157"/>
                  <a:pt x="239" y="157"/>
                </a:cubicBezTo>
                <a:lnTo>
                  <a:pt x="239" y="335"/>
                </a:lnTo>
                <a:close/>
                <a:moveTo>
                  <a:pt x="196" y="157"/>
                </a:moveTo>
                <a:cubicBezTo>
                  <a:pt x="196" y="75"/>
                  <a:pt x="196" y="75"/>
                  <a:pt x="196" y="75"/>
                </a:cubicBezTo>
                <a:cubicBezTo>
                  <a:pt x="196" y="34"/>
                  <a:pt x="163" y="0"/>
                  <a:pt x="121" y="0"/>
                </a:cubicBezTo>
                <a:cubicBezTo>
                  <a:pt x="79" y="0"/>
                  <a:pt x="46" y="34"/>
                  <a:pt x="46" y="75"/>
                </a:cubicBezTo>
                <a:cubicBezTo>
                  <a:pt x="46" y="157"/>
                  <a:pt x="46" y="157"/>
                  <a:pt x="46" y="157"/>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10" name="Text Placeholder 9">
            <a:extLst>
              <a:ext uri="{FF2B5EF4-FFF2-40B4-BE49-F238E27FC236}">
                <a16:creationId xmlns:a16="http://schemas.microsoft.com/office/drawing/2014/main" id="{13FFAF50-30B7-23F6-AC1F-CFA8C908BEEA}"/>
              </a:ext>
            </a:extLst>
          </p:cNvPr>
          <p:cNvSpPr>
            <a:spLocks noGrp="1"/>
          </p:cNvSpPr>
          <p:nvPr>
            <p:ph type="body" sz="quarter" idx="22"/>
          </p:nvPr>
        </p:nvSpPr>
        <p:spPr>
          <a:xfrm>
            <a:off x="3374889" y="2827737"/>
            <a:ext cx="2653722" cy="492443"/>
          </a:xfrm>
        </p:spPr>
        <p:txBody>
          <a:bodyPr>
            <a:noAutofit/>
          </a:bodyPr>
          <a:lstStyle/>
          <a:p>
            <a:r>
              <a:rPr kumimoji="0" lang="en-US" sz="1800" b="0" i="0" u="none" strike="noStrike" kern="1200" cap="none" spc="0" normalizeH="0" baseline="0" noProof="0">
                <a:ln>
                  <a:noFill/>
                </a:ln>
                <a:effectLst/>
                <a:uLnTx/>
                <a:uFillTx/>
                <a:latin typeface="Segoe UI Semibold"/>
                <a:ea typeface="+mn-ea"/>
                <a:cs typeface="+mn-cs"/>
              </a:rPr>
              <a:t>Seamless, secure integration</a:t>
            </a:r>
          </a:p>
        </p:txBody>
      </p:sp>
      <p:sp>
        <p:nvSpPr>
          <p:cNvPr id="11" name="Text Placeholder 10">
            <a:extLst>
              <a:ext uri="{FF2B5EF4-FFF2-40B4-BE49-F238E27FC236}">
                <a16:creationId xmlns:a16="http://schemas.microsoft.com/office/drawing/2014/main" id="{CC184B8D-B661-E7EF-0F4F-528272FAD476}"/>
              </a:ext>
            </a:extLst>
          </p:cNvPr>
          <p:cNvSpPr>
            <a:spLocks noGrp="1"/>
          </p:cNvSpPr>
          <p:nvPr>
            <p:ph type="body" sz="quarter" idx="23"/>
          </p:nvPr>
        </p:nvSpPr>
        <p:spPr>
          <a:xfrm>
            <a:off x="3374889" y="3616497"/>
            <a:ext cx="2653722" cy="2646878"/>
          </a:xfrm>
        </p:spPr>
        <p:txBody>
          <a:bodyPr lIns="91440" tIns="45720" rIns="91440" bIns="45720">
            <a:noAutofit/>
          </a:bodyPr>
          <a:lstStyle/>
          <a:p>
            <a:pPr algn="l" defTabSz="914102" fontAlgn="base">
              <a:spcBef>
                <a:spcPts val="2400"/>
              </a:spcBef>
              <a:spcAft>
                <a:spcPct val="0"/>
              </a:spcAft>
              <a:buSzTx/>
              <a:defRPr/>
            </a:pPr>
            <a:r>
              <a:rPr lang="en-US">
                <a:solidFill>
                  <a:srgbClr val="000000"/>
                </a:solidFill>
                <a:latin typeface="+mj-lt"/>
                <a:cs typeface="+mn-cs"/>
              </a:rPr>
              <a:t>Securely integrate automation at</a:t>
            </a:r>
            <a:br>
              <a:rPr lang="en-US">
                <a:solidFill>
                  <a:srgbClr val="000000"/>
                </a:solidFill>
                <a:latin typeface="+mj-lt"/>
                <a:cs typeface="+mn-cs"/>
              </a:rPr>
            </a:br>
            <a:r>
              <a:rPr lang="en-US">
                <a:solidFill>
                  <a:srgbClr val="000000"/>
                </a:solidFill>
                <a:latin typeface="+mj-lt"/>
                <a:cs typeface="+mn-cs"/>
              </a:rPr>
              <a:t>every level</a:t>
            </a:r>
          </a:p>
          <a:p>
            <a:pPr algn="l" defTabSz="913927" fontAlgn="base">
              <a:spcBef>
                <a:spcPts val="2400"/>
              </a:spcBef>
              <a:spcAft>
                <a:spcPct val="0"/>
              </a:spcAft>
              <a:buSzTx/>
              <a:defRPr/>
            </a:pPr>
            <a:r>
              <a:rPr lang="en-US" sz="1400">
                <a:solidFill>
                  <a:srgbClr val="000000"/>
                </a:solidFill>
                <a:cs typeface="+mn-cs"/>
              </a:rPr>
              <a:t>Confidently enable end users to build automated workflows in a secure, compliant manner. F</a:t>
            </a:r>
            <a:r>
              <a:rPr lang="en-US" sz="1400" err="1">
                <a:solidFill>
                  <a:srgbClr val="000000"/>
                </a:solidFill>
                <a:cs typeface="+mn-cs"/>
              </a:rPr>
              <a:t>ocus</a:t>
            </a:r>
            <a:r>
              <a:rPr lang="en-US" sz="1400">
                <a:solidFill>
                  <a:srgbClr val="000000"/>
                </a:solidFill>
                <a:cs typeface="+mn-cs"/>
              </a:rPr>
              <a:t> your skilled IT resources on more complex, strategic work.</a:t>
            </a:r>
          </a:p>
        </p:txBody>
      </p:sp>
      <p:sp>
        <p:nvSpPr>
          <p:cNvPr id="20" name="speedometer_2" title="Icon of a spedometer showing fast speed">
            <a:extLst>
              <a:ext uri="{FF2B5EF4-FFF2-40B4-BE49-F238E27FC236}">
                <a16:creationId xmlns:a16="http://schemas.microsoft.com/office/drawing/2014/main" id="{28EB8E56-8701-96CB-CA26-DA31894EC698}"/>
              </a:ext>
            </a:extLst>
          </p:cNvPr>
          <p:cNvSpPr>
            <a:spLocks noChangeAspect="1" noEditPoints="1"/>
          </p:cNvSpPr>
          <p:nvPr/>
        </p:nvSpPr>
        <p:spPr bwMode="auto">
          <a:xfrm>
            <a:off x="7174760" y="1711596"/>
            <a:ext cx="630978" cy="630978"/>
          </a:xfrm>
          <a:custGeom>
            <a:avLst/>
            <a:gdLst>
              <a:gd name="T0" fmla="*/ 155 w 281"/>
              <a:gd name="T1" fmla="*/ 155 h 281"/>
              <a:gd name="T2" fmla="*/ 126 w 281"/>
              <a:gd name="T3" fmla="*/ 155 h 281"/>
              <a:gd name="T4" fmla="*/ 126 w 281"/>
              <a:gd name="T5" fmla="*/ 126 h 281"/>
              <a:gd name="T6" fmla="*/ 155 w 281"/>
              <a:gd name="T7" fmla="*/ 126 h 281"/>
              <a:gd name="T8" fmla="*/ 155 w 281"/>
              <a:gd name="T9" fmla="*/ 155 h 281"/>
              <a:gd name="T10" fmla="*/ 140 w 281"/>
              <a:gd name="T11" fmla="*/ 0 h 281"/>
              <a:gd name="T12" fmla="*/ 0 w 281"/>
              <a:gd name="T13" fmla="*/ 141 h 281"/>
              <a:gd name="T14" fmla="*/ 140 w 281"/>
              <a:gd name="T15" fmla="*/ 281 h 281"/>
              <a:gd name="T16" fmla="*/ 281 w 281"/>
              <a:gd name="T17" fmla="*/ 141 h 281"/>
              <a:gd name="T18" fmla="*/ 140 w 281"/>
              <a:gd name="T19" fmla="*/ 0 h 281"/>
              <a:gd name="T20" fmla="*/ 214 w 281"/>
              <a:gd name="T21" fmla="*/ 210 h 281"/>
              <a:gd name="T22" fmla="*/ 241 w 281"/>
              <a:gd name="T23" fmla="*/ 141 h 281"/>
              <a:gd name="T24" fmla="*/ 235 w 281"/>
              <a:gd name="T25" fmla="*/ 105 h 281"/>
              <a:gd name="T26" fmla="*/ 174 w 281"/>
              <a:gd name="T27" fmla="*/ 45 h 281"/>
              <a:gd name="T28" fmla="*/ 140 w 281"/>
              <a:gd name="T29" fmla="*/ 40 h 281"/>
              <a:gd name="T30" fmla="*/ 40 w 281"/>
              <a:gd name="T31" fmla="*/ 141 h 281"/>
              <a:gd name="T32" fmla="*/ 67 w 281"/>
              <a:gd name="T33" fmla="*/ 210 h 281"/>
              <a:gd name="T34" fmla="*/ 212 w 281"/>
              <a:gd name="T35" fmla="*/ 69 h 281"/>
              <a:gd name="T36" fmla="*/ 157 w 281"/>
              <a:gd name="T37" fmla="*/ 12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1" h="281">
                <a:moveTo>
                  <a:pt x="155" y="155"/>
                </a:moveTo>
                <a:cubicBezTo>
                  <a:pt x="147" y="164"/>
                  <a:pt x="134" y="164"/>
                  <a:pt x="126" y="155"/>
                </a:cubicBezTo>
                <a:cubicBezTo>
                  <a:pt x="117" y="147"/>
                  <a:pt x="117" y="134"/>
                  <a:pt x="126" y="126"/>
                </a:cubicBezTo>
                <a:cubicBezTo>
                  <a:pt x="134" y="118"/>
                  <a:pt x="147" y="117"/>
                  <a:pt x="155" y="126"/>
                </a:cubicBezTo>
                <a:cubicBezTo>
                  <a:pt x="164" y="134"/>
                  <a:pt x="164" y="147"/>
                  <a:pt x="155" y="155"/>
                </a:cubicBezTo>
                <a:close/>
                <a:moveTo>
                  <a:pt x="140" y="0"/>
                </a:moveTo>
                <a:cubicBezTo>
                  <a:pt x="63" y="0"/>
                  <a:pt x="0" y="63"/>
                  <a:pt x="0" y="141"/>
                </a:cubicBezTo>
                <a:cubicBezTo>
                  <a:pt x="0" y="218"/>
                  <a:pt x="63" y="281"/>
                  <a:pt x="140" y="281"/>
                </a:cubicBezTo>
                <a:cubicBezTo>
                  <a:pt x="218" y="281"/>
                  <a:pt x="281" y="218"/>
                  <a:pt x="281" y="141"/>
                </a:cubicBezTo>
                <a:cubicBezTo>
                  <a:pt x="281" y="63"/>
                  <a:pt x="218" y="0"/>
                  <a:pt x="140" y="0"/>
                </a:cubicBezTo>
                <a:close/>
                <a:moveTo>
                  <a:pt x="214" y="210"/>
                </a:moveTo>
                <a:cubicBezTo>
                  <a:pt x="231" y="192"/>
                  <a:pt x="241" y="168"/>
                  <a:pt x="241" y="141"/>
                </a:cubicBezTo>
                <a:cubicBezTo>
                  <a:pt x="241" y="128"/>
                  <a:pt x="239" y="116"/>
                  <a:pt x="235" y="105"/>
                </a:cubicBezTo>
                <a:moveTo>
                  <a:pt x="174" y="45"/>
                </a:moveTo>
                <a:cubicBezTo>
                  <a:pt x="163" y="42"/>
                  <a:pt x="152" y="40"/>
                  <a:pt x="140" y="40"/>
                </a:cubicBezTo>
                <a:cubicBezTo>
                  <a:pt x="85" y="40"/>
                  <a:pt x="40" y="85"/>
                  <a:pt x="40" y="141"/>
                </a:cubicBezTo>
                <a:cubicBezTo>
                  <a:pt x="40" y="168"/>
                  <a:pt x="50" y="192"/>
                  <a:pt x="67" y="210"/>
                </a:cubicBezTo>
                <a:moveTo>
                  <a:pt x="212" y="69"/>
                </a:moveTo>
                <a:cubicBezTo>
                  <a:pt x="157" y="124"/>
                  <a:pt x="157" y="124"/>
                  <a:pt x="157" y="124"/>
                </a:cubicBezTo>
              </a:path>
            </a:pathLst>
          </a:custGeom>
          <a:noFill/>
          <a:ln w="15875" cap="sq">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Text Placeholder 11">
            <a:extLst>
              <a:ext uri="{FF2B5EF4-FFF2-40B4-BE49-F238E27FC236}">
                <a16:creationId xmlns:a16="http://schemas.microsoft.com/office/drawing/2014/main" id="{76C1FE06-AC3A-05F5-EC85-99FDDEC5CE2D}"/>
              </a:ext>
            </a:extLst>
          </p:cNvPr>
          <p:cNvSpPr>
            <a:spLocks noGrp="1"/>
          </p:cNvSpPr>
          <p:nvPr>
            <p:ph type="body" sz="quarter" idx="24"/>
          </p:nvPr>
        </p:nvSpPr>
        <p:spPr>
          <a:xfrm>
            <a:off x="6163388" y="2827737"/>
            <a:ext cx="2653722" cy="492443"/>
          </a:xfrm>
        </p:spPr>
        <p:txBody>
          <a:bodyPr>
            <a:noAutofit/>
          </a:bodyPr>
          <a:lstStyle/>
          <a:p>
            <a:r>
              <a:rPr kumimoji="0" lang="en-US" sz="1800" b="0" i="0" u="none" strike="noStrike" kern="1200" cap="none" spc="0" normalizeH="0" baseline="0" noProof="0">
                <a:ln>
                  <a:noFill/>
                </a:ln>
                <a:effectLst/>
                <a:uLnTx/>
                <a:uFillTx/>
                <a:latin typeface="Segoe UI Semibold"/>
                <a:ea typeface="+mn-ea"/>
                <a:cs typeface="+mn-cs"/>
              </a:rPr>
              <a:t>Accelerated </a:t>
            </a:r>
            <a:br>
              <a:rPr kumimoji="0" lang="en-US" sz="1800" b="0" i="0" u="none" strike="noStrike" kern="1200" cap="none" spc="0" normalizeH="0" baseline="0" noProof="0">
                <a:ln>
                  <a:noFill/>
                </a:ln>
                <a:effectLst/>
                <a:uLnTx/>
                <a:uFillTx/>
                <a:latin typeface="Segoe UI Semibold"/>
                <a:ea typeface="+mn-ea"/>
                <a:cs typeface="+mn-cs"/>
              </a:rPr>
            </a:br>
            <a:r>
              <a:rPr kumimoji="0" lang="en-US" sz="1800" b="0" i="0" u="none" strike="noStrike" kern="1200" cap="none" spc="0" normalizeH="0" baseline="0" noProof="0">
                <a:ln>
                  <a:noFill/>
                </a:ln>
                <a:effectLst/>
                <a:uLnTx/>
                <a:uFillTx/>
                <a:latin typeface="Segoe UI Semibold"/>
                <a:ea typeface="+mn-ea"/>
                <a:cs typeface="+mn-cs"/>
              </a:rPr>
              <a:t>productivity</a:t>
            </a:r>
          </a:p>
        </p:txBody>
      </p:sp>
      <p:sp>
        <p:nvSpPr>
          <p:cNvPr id="13" name="Text Placeholder 12">
            <a:extLst>
              <a:ext uri="{FF2B5EF4-FFF2-40B4-BE49-F238E27FC236}">
                <a16:creationId xmlns:a16="http://schemas.microsoft.com/office/drawing/2014/main" id="{F0F9C15E-0D2F-D906-1000-6A9839CCFEC1}"/>
              </a:ext>
            </a:extLst>
          </p:cNvPr>
          <p:cNvSpPr>
            <a:spLocks noGrp="1"/>
          </p:cNvSpPr>
          <p:nvPr>
            <p:ph type="body" sz="quarter" idx="25"/>
          </p:nvPr>
        </p:nvSpPr>
        <p:spPr>
          <a:xfrm>
            <a:off x="6163387" y="3616497"/>
            <a:ext cx="2653723" cy="2646878"/>
          </a:xfrm>
        </p:spPr>
        <p:txBody>
          <a:bodyPr lIns="91440" tIns="45720" rIns="91440" bIns="45720">
            <a:noAutofit/>
          </a:bodyPr>
          <a:lstStyle/>
          <a:p>
            <a:pPr algn="l" defTabSz="914102" fontAlgn="base">
              <a:spcBef>
                <a:spcPts val="2400"/>
              </a:spcBef>
              <a:spcAft>
                <a:spcPct val="0"/>
              </a:spcAft>
              <a:buSzTx/>
              <a:defRPr/>
            </a:pPr>
            <a:r>
              <a:rPr lang="en-US">
                <a:solidFill>
                  <a:srgbClr val="000000"/>
                </a:solidFill>
                <a:latin typeface="+mj-lt"/>
                <a:cs typeface="+mn-cs"/>
              </a:rPr>
              <a:t>Accelerate productivity and focus on more strategic work</a:t>
            </a:r>
          </a:p>
          <a:p>
            <a:pPr algn="l" defTabSz="913927" fontAlgn="base">
              <a:spcBef>
                <a:spcPts val="2400"/>
              </a:spcBef>
              <a:spcAft>
                <a:spcPct val="0"/>
              </a:spcAft>
              <a:buSzTx/>
              <a:defRPr/>
            </a:pPr>
            <a:r>
              <a:rPr lang="en-US" sz="1400">
                <a:solidFill>
                  <a:srgbClr val="000000"/>
                </a:solidFill>
                <a:cs typeface="+mn-cs"/>
              </a:rPr>
              <a:t>Minimize repetitive, manual, time-consuming tasks and create more time for your teams to focus on strategic work with easy-to-use low-code/no-code tools, templates, and connectors.</a:t>
            </a:r>
          </a:p>
        </p:txBody>
      </p:sp>
      <p:sp>
        <p:nvSpPr>
          <p:cNvPr id="21" name="light" title="Icon of a lightbulb">
            <a:extLst>
              <a:ext uri="{FF2B5EF4-FFF2-40B4-BE49-F238E27FC236}">
                <a16:creationId xmlns:a16="http://schemas.microsoft.com/office/drawing/2014/main" id="{7DF8B998-E069-DC16-E2E9-FC790175F823}"/>
              </a:ext>
            </a:extLst>
          </p:cNvPr>
          <p:cNvSpPr>
            <a:spLocks noChangeAspect="1" noEditPoints="1"/>
          </p:cNvSpPr>
          <p:nvPr/>
        </p:nvSpPr>
        <p:spPr bwMode="auto">
          <a:xfrm>
            <a:off x="10079997" y="1732007"/>
            <a:ext cx="397504" cy="590156"/>
          </a:xfrm>
          <a:custGeom>
            <a:avLst/>
            <a:gdLst>
              <a:gd name="T0" fmla="*/ 156 w 224"/>
              <a:gd name="T1" fmla="*/ 312 h 334"/>
              <a:gd name="T2" fmla="*/ 134 w 224"/>
              <a:gd name="T3" fmla="*/ 334 h 334"/>
              <a:gd name="T4" fmla="*/ 89 w 224"/>
              <a:gd name="T5" fmla="*/ 334 h 334"/>
              <a:gd name="T6" fmla="*/ 67 w 224"/>
              <a:gd name="T7" fmla="*/ 312 h 334"/>
              <a:gd name="T8" fmla="*/ 67 w 224"/>
              <a:gd name="T9" fmla="*/ 261 h 334"/>
              <a:gd name="T10" fmla="*/ 37 w 224"/>
              <a:gd name="T11" fmla="*/ 195 h 334"/>
              <a:gd name="T12" fmla="*/ 27 w 224"/>
              <a:gd name="T13" fmla="*/ 185 h 334"/>
              <a:gd name="T14" fmla="*/ 0 w 224"/>
              <a:gd name="T15" fmla="*/ 112 h 334"/>
              <a:gd name="T16" fmla="*/ 112 w 224"/>
              <a:gd name="T17" fmla="*/ 0 h 334"/>
              <a:gd name="T18" fmla="*/ 224 w 224"/>
              <a:gd name="T19" fmla="*/ 112 h 334"/>
              <a:gd name="T20" fmla="*/ 197 w 224"/>
              <a:gd name="T21" fmla="*/ 185 h 334"/>
              <a:gd name="T22" fmla="*/ 200 w 224"/>
              <a:gd name="T23" fmla="*/ 181 h 334"/>
              <a:gd name="T24" fmla="*/ 197 w 224"/>
              <a:gd name="T25" fmla="*/ 185 h 334"/>
              <a:gd name="T26" fmla="*/ 156 w 224"/>
              <a:gd name="T27" fmla="*/ 265 h 334"/>
              <a:gd name="T28" fmla="*/ 156 w 224"/>
              <a:gd name="T29" fmla="*/ 312 h 334"/>
              <a:gd name="T30" fmla="*/ 156 w 224"/>
              <a:gd name="T31" fmla="*/ 312 h 334"/>
              <a:gd name="T32" fmla="*/ 67 w 224"/>
              <a:gd name="T33" fmla="*/ 269 h 334"/>
              <a:gd name="T34" fmla="*/ 156 w 224"/>
              <a:gd name="T35" fmla="*/ 26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334">
                <a:moveTo>
                  <a:pt x="156" y="312"/>
                </a:moveTo>
                <a:cubicBezTo>
                  <a:pt x="156" y="324"/>
                  <a:pt x="146" y="334"/>
                  <a:pt x="134" y="334"/>
                </a:cubicBezTo>
                <a:cubicBezTo>
                  <a:pt x="89" y="334"/>
                  <a:pt x="89" y="334"/>
                  <a:pt x="89" y="334"/>
                </a:cubicBezTo>
                <a:cubicBezTo>
                  <a:pt x="76" y="334"/>
                  <a:pt x="67" y="324"/>
                  <a:pt x="67" y="312"/>
                </a:cubicBezTo>
                <a:cubicBezTo>
                  <a:pt x="67" y="312"/>
                  <a:pt x="67" y="300"/>
                  <a:pt x="67" y="261"/>
                </a:cubicBezTo>
                <a:cubicBezTo>
                  <a:pt x="67" y="221"/>
                  <a:pt x="37" y="195"/>
                  <a:pt x="37" y="195"/>
                </a:cubicBezTo>
                <a:cubicBezTo>
                  <a:pt x="27" y="185"/>
                  <a:pt x="27" y="185"/>
                  <a:pt x="27" y="185"/>
                </a:cubicBezTo>
                <a:cubicBezTo>
                  <a:pt x="10" y="166"/>
                  <a:pt x="0" y="140"/>
                  <a:pt x="0" y="112"/>
                </a:cubicBezTo>
                <a:cubicBezTo>
                  <a:pt x="0" y="50"/>
                  <a:pt x="50" y="0"/>
                  <a:pt x="112" y="0"/>
                </a:cubicBezTo>
                <a:cubicBezTo>
                  <a:pt x="174" y="0"/>
                  <a:pt x="224" y="50"/>
                  <a:pt x="224" y="112"/>
                </a:cubicBezTo>
                <a:cubicBezTo>
                  <a:pt x="224" y="140"/>
                  <a:pt x="214" y="166"/>
                  <a:pt x="197" y="185"/>
                </a:cubicBezTo>
                <a:moveTo>
                  <a:pt x="200" y="181"/>
                </a:moveTo>
                <a:cubicBezTo>
                  <a:pt x="197" y="185"/>
                  <a:pt x="197" y="185"/>
                  <a:pt x="197" y="185"/>
                </a:cubicBezTo>
                <a:cubicBezTo>
                  <a:pt x="197" y="185"/>
                  <a:pt x="156" y="217"/>
                  <a:pt x="156" y="265"/>
                </a:cubicBezTo>
                <a:cubicBezTo>
                  <a:pt x="156" y="312"/>
                  <a:pt x="156" y="312"/>
                  <a:pt x="156" y="312"/>
                </a:cubicBezTo>
                <a:cubicBezTo>
                  <a:pt x="156" y="312"/>
                  <a:pt x="156" y="312"/>
                  <a:pt x="156" y="312"/>
                </a:cubicBezTo>
                <a:moveTo>
                  <a:pt x="67" y="269"/>
                </a:moveTo>
                <a:cubicBezTo>
                  <a:pt x="156" y="269"/>
                  <a:pt x="156" y="269"/>
                  <a:pt x="156" y="269"/>
                </a:cubicBezTo>
              </a:path>
            </a:pathLst>
          </a:custGeom>
          <a:noFill/>
          <a:ln w="15875" cap="sq">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gradFill>
                <a:gsLst>
                  <a:gs pos="0">
                    <a:srgbClr val="505050"/>
                  </a:gs>
                  <a:gs pos="100000">
                    <a:srgbClr val="505050"/>
                  </a:gs>
                </a:gsLst>
              </a:gradFill>
            </a:endParaRPr>
          </a:p>
        </p:txBody>
      </p:sp>
      <p:sp>
        <p:nvSpPr>
          <p:cNvPr id="14" name="Text Placeholder 13">
            <a:extLst>
              <a:ext uri="{FF2B5EF4-FFF2-40B4-BE49-F238E27FC236}">
                <a16:creationId xmlns:a16="http://schemas.microsoft.com/office/drawing/2014/main" id="{A6C89B38-0AD3-90F6-91E6-6ABB2B3AC7BB}"/>
              </a:ext>
            </a:extLst>
          </p:cNvPr>
          <p:cNvSpPr>
            <a:spLocks noGrp="1"/>
          </p:cNvSpPr>
          <p:nvPr>
            <p:ph type="body" sz="quarter" idx="26"/>
          </p:nvPr>
        </p:nvSpPr>
        <p:spPr>
          <a:xfrm>
            <a:off x="8951887" y="2827737"/>
            <a:ext cx="2653722" cy="492443"/>
          </a:xfrm>
        </p:spPr>
        <p:txBody>
          <a:bodyPr>
            <a:noAutofit/>
          </a:bodyPr>
          <a:lstStyle/>
          <a:p>
            <a:r>
              <a:rPr kumimoji="0" lang="en-US" sz="1800" b="0" i="0" u="none" strike="noStrike" kern="1200" cap="none" spc="0" normalizeH="0" baseline="0" noProof="0">
                <a:ln>
                  <a:noFill/>
                </a:ln>
                <a:effectLst/>
                <a:uLnTx/>
                <a:uFillTx/>
                <a:latin typeface="Segoe UI Semibold"/>
                <a:ea typeface="+mn-ea"/>
                <a:cs typeface="+mn-cs"/>
              </a:rPr>
              <a:t>Intelligent </a:t>
            </a:r>
          </a:p>
          <a:p>
            <a:r>
              <a:rPr kumimoji="0" lang="en-US" sz="1800" b="0" i="0" u="none" strike="noStrike" kern="1200" cap="none" spc="0" normalizeH="0" baseline="0" noProof="0">
                <a:ln>
                  <a:noFill/>
                </a:ln>
                <a:effectLst/>
                <a:uLnTx/>
                <a:uFillTx/>
                <a:latin typeface="Segoe UI Semibold"/>
                <a:ea typeface="+mn-ea"/>
                <a:cs typeface="+mn-cs"/>
              </a:rPr>
              <a:t>automation</a:t>
            </a:r>
          </a:p>
        </p:txBody>
      </p:sp>
      <p:sp>
        <p:nvSpPr>
          <p:cNvPr id="15" name="Text Placeholder 14">
            <a:extLst>
              <a:ext uri="{FF2B5EF4-FFF2-40B4-BE49-F238E27FC236}">
                <a16:creationId xmlns:a16="http://schemas.microsoft.com/office/drawing/2014/main" id="{8E2E7EDA-4762-EA59-6534-29C43EBC6822}"/>
              </a:ext>
            </a:extLst>
          </p:cNvPr>
          <p:cNvSpPr>
            <a:spLocks noGrp="1"/>
          </p:cNvSpPr>
          <p:nvPr>
            <p:ph type="body" sz="quarter" idx="27"/>
          </p:nvPr>
        </p:nvSpPr>
        <p:spPr>
          <a:xfrm>
            <a:off x="8951887" y="3616497"/>
            <a:ext cx="2653722" cy="2646878"/>
          </a:xfrm>
        </p:spPr>
        <p:txBody>
          <a:bodyPr lIns="91440" tIns="45720" rIns="91440" bIns="45720">
            <a:noAutofit/>
          </a:bodyPr>
          <a:lstStyle/>
          <a:p>
            <a:pPr algn="l" defTabSz="914102" fontAlgn="base">
              <a:spcBef>
                <a:spcPts val="2400"/>
              </a:spcBef>
              <a:spcAft>
                <a:spcPct val="0"/>
              </a:spcAft>
              <a:buSzTx/>
              <a:defRPr/>
            </a:pPr>
            <a:r>
              <a:rPr lang="en-US">
                <a:solidFill>
                  <a:srgbClr val="000000"/>
                </a:solidFill>
                <a:latin typeface="+mj-lt"/>
                <a:cs typeface="+mn-cs"/>
              </a:rPr>
              <a:t>Increase efficiency through automated workflows with the power of AI</a:t>
            </a:r>
          </a:p>
          <a:p>
            <a:pPr algn="l" defTabSz="913927" fontAlgn="base">
              <a:spcBef>
                <a:spcPts val="2400"/>
              </a:spcBef>
              <a:spcAft>
                <a:spcPct val="0"/>
              </a:spcAft>
              <a:buSzTx/>
              <a:defRPr/>
            </a:pPr>
            <a:r>
              <a:rPr lang="en-US" sz="1400">
                <a:solidFill>
                  <a:srgbClr val="000000"/>
                </a:solidFill>
                <a:cs typeface="+mn-cs"/>
              </a:rPr>
              <a:t>Streamline how you work by combining the power of AI with automated workflows and business processes.</a:t>
            </a:r>
          </a:p>
        </p:txBody>
      </p:sp>
    </p:spTree>
    <p:extLst>
      <p:ext uri="{BB962C8B-B14F-4D97-AF65-F5344CB8AC3E}">
        <p14:creationId xmlns:p14="http://schemas.microsoft.com/office/powerpoint/2010/main" val="3945275972"/>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F94FF-9DD2-8C18-2A7F-6789CAEAAE64}"/>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5B25C203-FAEC-87D8-18F5-F410A3A9CB84}"/>
              </a:ext>
            </a:extLst>
          </p:cNvPr>
          <p:cNvSpPr>
            <a:spLocks noGrp="1"/>
          </p:cNvSpPr>
          <p:nvPr>
            <p:ph type="title"/>
          </p:nvPr>
        </p:nvSpPr>
        <p:spPr/>
        <p:txBody>
          <a:bodyPr/>
          <a:lstStyle/>
          <a:p>
            <a:r>
              <a:rPr lang="en-US"/>
              <a:t>Types of Power Automate flows</a:t>
            </a:r>
          </a:p>
        </p:txBody>
      </p:sp>
      <p:cxnSp>
        <p:nvCxnSpPr>
          <p:cNvPr id="2" name="Straight Connector 1">
            <a:extLst>
              <a:ext uri="{FF2B5EF4-FFF2-40B4-BE49-F238E27FC236}">
                <a16:creationId xmlns:a16="http://schemas.microsoft.com/office/drawing/2014/main" id="{9ED9239B-B6A5-1BF8-74CD-7B10E37DE41C}"/>
              </a:ext>
              <a:ext uri="{C183D7F6-B498-43B3-948B-1728B52AA6E4}">
                <adec:decorative xmlns:adec="http://schemas.microsoft.com/office/drawing/2017/decorative" val="1"/>
              </a:ext>
            </a:extLst>
          </p:cNvPr>
          <p:cNvCxnSpPr>
            <a:cxnSpLocks/>
          </p:cNvCxnSpPr>
          <p:nvPr/>
        </p:nvCxnSpPr>
        <p:spPr>
          <a:xfrm>
            <a:off x="1506070" y="2434007"/>
            <a:ext cx="9144000" cy="1"/>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extBox 10">
            <a:extLst>
              <a:ext uri="{FF2B5EF4-FFF2-40B4-BE49-F238E27FC236}">
                <a16:creationId xmlns:a16="http://schemas.microsoft.com/office/drawing/2014/main" id="{F75AA14C-8D1A-E4A0-7631-A73C2C559655}"/>
              </a:ext>
              <a:ext uri="{C183D7F6-B498-43B3-948B-1728B52AA6E4}">
                <adec:decorative xmlns:adec="http://schemas.microsoft.com/office/drawing/2017/decorative" val="0"/>
              </a:ext>
            </a:extLst>
          </p:cNvPr>
          <p:cNvSpPr txBox="1"/>
          <p:nvPr/>
        </p:nvSpPr>
        <p:spPr>
          <a:xfrm>
            <a:off x="1720221" y="3200459"/>
            <a:ext cx="1290074" cy="530802"/>
          </a:xfrm>
          <a:prstGeom prst="rect">
            <a:avLst/>
          </a:prstGeom>
          <a:noFill/>
        </p:spPr>
        <p:txBody>
          <a:bodyPr wrap="squar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445" fontAlgn="base">
              <a:spcBef>
                <a:spcPct val="0"/>
              </a:spcBef>
              <a:spcAft>
                <a:spcPct val="0"/>
              </a:spcAft>
              <a:defRPr/>
            </a:pPr>
            <a:r>
              <a:rPr lang="en-US">
                <a:solidFill>
                  <a:schemeClr val="tx2"/>
                </a:solidFill>
                <a:latin typeface="Segoe UI Semibold"/>
              </a:rPr>
              <a:t>Automated flows</a:t>
            </a:r>
          </a:p>
        </p:txBody>
      </p:sp>
      <p:sp>
        <p:nvSpPr>
          <p:cNvPr id="4" name="Oval 3">
            <a:extLst>
              <a:ext uri="{FF2B5EF4-FFF2-40B4-BE49-F238E27FC236}">
                <a16:creationId xmlns:a16="http://schemas.microsoft.com/office/drawing/2014/main" id="{A5E9659B-E0CD-2389-751A-0F28E7C66F5D}"/>
              </a:ext>
              <a:ext uri="{C183D7F6-B498-43B3-948B-1728B52AA6E4}">
                <adec:decorative xmlns:adec="http://schemas.microsoft.com/office/drawing/2017/decorative" val="1"/>
              </a:ext>
            </a:extLst>
          </p:cNvPr>
          <p:cNvSpPr/>
          <p:nvPr/>
        </p:nvSpPr>
        <p:spPr bwMode="auto">
          <a:xfrm>
            <a:off x="1897188" y="1960262"/>
            <a:ext cx="936141" cy="947489"/>
          </a:xfrm>
          <a:prstGeom prst="ellipse">
            <a:avLst/>
          </a:prstGeom>
          <a:solidFill>
            <a:schemeClr val="tx2">
              <a:lumMod val="75000"/>
              <a:lumOff val="25000"/>
            </a:schemeClr>
          </a:solidFill>
          <a:ln w="38100">
            <a:solidFill>
              <a:schemeClr val="tx2">
                <a:lumMod val="75000"/>
                <a:lumOff val="25000"/>
              </a:schemeClr>
            </a:solid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gradFill>
                <a:gsLst>
                  <a:gs pos="0">
                    <a:srgbClr val="FFFFFF"/>
                  </a:gs>
                  <a:gs pos="100000">
                    <a:srgbClr val="FFFFFF"/>
                  </a:gs>
                </a:gsLst>
                <a:lin ang="5400000" scaled="0"/>
              </a:gradFill>
              <a:latin typeface="Segoe UI"/>
              <a:cs typeface="Segoe UI" pitchFamily="34" charset="0"/>
            </a:endParaRPr>
          </a:p>
        </p:txBody>
      </p:sp>
      <p:sp>
        <p:nvSpPr>
          <p:cNvPr id="5" name="TextBox 10">
            <a:extLst>
              <a:ext uri="{FF2B5EF4-FFF2-40B4-BE49-F238E27FC236}">
                <a16:creationId xmlns:a16="http://schemas.microsoft.com/office/drawing/2014/main" id="{7A58C604-604F-CFF0-2A17-646DFE7A29AD}"/>
              </a:ext>
            </a:extLst>
          </p:cNvPr>
          <p:cNvSpPr txBox="1"/>
          <p:nvPr/>
        </p:nvSpPr>
        <p:spPr>
          <a:xfrm>
            <a:off x="3272118" y="3199115"/>
            <a:ext cx="1774869" cy="530802"/>
          </a:xfrm>
          <a:prstGeom prst="rect">
            <a:avLst/>
          </a:prstGeom>
          <a:noFill/>
        </p:spPr>
        <p:txBody>
          <a:bodyPr wrap="squar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445" fontAlgn="base">
              <a:spcBef>
                <a:spcPct val="0"/>
              </a:spcBef>
              <a:spcAft>
                <a:spcPct val="0"/>
              </a:spcAft>
              <a:defRPr/>
            </a:pPr>
            <a:r>
              <a:rPr lang="en-US">
                <a:solidFill>
                  <a:schemeClr val="tx2"/>
                </a:solidFill>
                <a:latin typeface="Segoe UI Semibold"/>
              </a:rPr>
              <a:t>Instant </a:t>
            </a:r>
            <a:br>
              <a:rPr lang="en-US">
                <a:solidFill>
                  <a:schemeClr val="tx2"/>
                </a:solidFill>
                <a:latin typeface="Segoe UI Semibold"/>
              </a:rPr>
            </a:br>
            <a:r>
              <a:rPr lang="en-US">
                <a:solidFill>
                  <a:schemeClr val="tx2"/>
                </a:solidFill>
                <a:latin typeface="Segoe UI Semibold"/>
              </a:rPr>
              <a:t>flows</a:t>
            </a:r>
          </a:p>
        </p:txBody>
      </p:sp>
      <p:sp>
        <p:nvSpPr>
          <p:cNvPr id="6" name="Oval 5">
            <a:extLst>
              <a:ext uri="{FF2B5EF4-FFF2-40B4-BE49-F238E27FC236}">
                <a16:creationId xmlns:a16="http://schemas.microsoft.com/office/drawing/2014/main" id="{EA5DECC5-5E97-6E0E-87DC-62C07F657651}"/>
              </a:ext>
              <a:ext uri="{C183D7F6-B498-43B3-948B-1728B52AA6E4}">
                <adec:decorative xmlns:adec="http://schemas.microsoft.com/office/drawing/2017/decorative" val="1"/>
              </a:ext>
            </a:extLst>
          </p:cNvPr>
          <p:cNvSpPr/>
          <p:nvPr/>
        </p:nvSpPr>
        <p:spPr bwMode="auto">
          <a:xfrm>
            <a:off x="3727056" y="1958513"/>
            <a:ext cx="936141" cy="947489"/>
          </a:xfrm>
          <a:prstGeom prst="ellipse">
            <a:avLst/>
          </a:prstGeom>
          <a:solidFill>
            <a:schemeClr val="tx2">
              <a:lumMod val="75000"/>
              <a:lumOff val="25000"/>
            </a:schemeClr>
          </a:solidFill>
          <a:ln w="38100">
            <a:solidFill>
              <a:schemeClr val="tx2">
                <a:lumMod val="75000"/>
                <a:lumOff val="25000"/>
              </a:schemeClr>
            </a:solid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gradFill>
                <a:gsLst>
                  <a:gs pos="0">
                    <a:srgbClr val="FFFFFF"/>
                  </a:gs>
                  <a:gs pos="100000">
                    <a:srgbClr val="FFFFFF"/>
                  </a:gs>
                </a:gsLst>
                <a:lin ang="5400000" scaled="0"/>
              </a:gradFill>
              <a:latin typeface="Segoe UI"/>
              <a:cs typeface="Segoe UI" pitchFamily="34" charset="0"/>
            </a:endParaRPr>
          </a:p>
        </p:txBody>
      </p:sp>
      <p:sp>
        <p:nvSpPr>
          <p:cNvPr id="7" name="TextBox 10">
            <a:extLst>
              <a:ext uri="{FF2B5EF4-FFF2-40B4-BE49-F238E27FC236}">
                <a16:creationId xmlns:a16="http://schemas.microsoft.com/office/drawing/2014/main" id="{0D3BDB5C-FF15-5CAF-60D9-C4192538F1CF}"/>
              </a:ext>
            </a:extLst>
          </p:cNvPr>
          <p:cNvSpPr txBox="1"/>
          <p:nvPr/>
        </p:nvSpPr>
        <p:spPr>
          <a:xfrm>
            <a:off x="5123815" y="3211255"/>
            <a:ext cx="1774869" cy="530802"/>
          </a:xfrm>
          <a:prstGeom prst="rect">
            <a:avLst/>
          </a:prstGeom>
          <a:noFill/>
        </p:spPr>
        <p:txBody>
          <a:bodyPr wrap="squar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445" fontAlgn="base">
              <a:spcBef>
                <a:spcPct val="0"/>
              </a:spcBef>
              <a:spcAft>
                <a:spcPct val="0"/>
              </a:spcAft>
              <a:defRPr/>
            </a:pPr>
            <a:r>
              <a:rPr lang="en-US">
                <a:solidFill>
                  <a:schemeClr val="tx2"/>
                </a:solidFill>
                <a:latin typeface="Segoe UI Semibold"/>
              </a:rPr>
              <a:t>Scheduled </a:t>
            </a:r>
            <a:br>
              <a:rPr lang="en-US">
                <a:solidFill>
                  <a:schemeClr val="tx2"/>
                </a:solidFill>
                <a:latin typeface="Segoe UI Semibold"/>
              </a:rPr>
            </a:br>
            <a:r>
              <a:rPr lang="en-US">
                <a:solidFill>
                  <a:schemeClr val="tx2"/>
                </a:solidFill>
                <a:latin typeface="Segoe UI Semibold"/>
              </a:rPr>
              <a:t>flows</a:t>
            </a:r>
          </a:p>
        </p:txBody>
      </p:sp>
      <p:sp>
        <p:nvSpPr>
          <p:cNvPr id="8" name="Oval 7">
            <a:extLst>
              <a:ext uri="{FF2B5EF4-FFF2-40B4-BE49-F238E27FC236}">
                <a16:creationId xmlns:a16="http://schemas.microsoft.com/office/drawing/2014/main" id="{679F5680-3E20-0960-168E-A66ED1900A97}"/>
              </a:ext>
              <a:ext uri="{C183D7F6-B498-43B3-948B-1728B52AA6E4}">
                <adec:decorative xmlns:adec="http://schemas.microsoft.com/office/drawing/2017/decorative" val="1"/>
              </a:ext>
            </a:extLst>
          </p:cNvPr>
          <p:cNvSpPr/>
          <p:nvPr/>
        </p:nvSpPr>
        <p:spPr bwMode="auto">
          <a:xfrm>
            <a:off x="5555080" y="1960262"/>
            <a:ext cx="936141" cy="947489"/>
          </a:xfrm>
          <a:prstGeom prst="ellipse">
            <a:avLst/>
          </a:prstGeom>
          <a:solidFill>
            <a:schemeClr val="tx2">
              <a:lumMod val="75000"/>
              <a:lumOff val="25000"/>
            </a:schemeClr>
          </a:solidFill>
          <a:ln w="38100">
            <a:solidFill>
              <a:schemeClr val="tx2">
                <a:lumMod val="75000"/>
                <a:lumOff val="25000"/>
              </a:schemeClr>
            </a:solid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gradFill>
                <a:gsLst>
                  <a:gs pos="0">
                    <a:srgbClr val="FFFFFF"/>
                  </a:gs>
                  <a:gs pos="100000">
                    <a:srgbClr val="FFFFFF"/>
                  </a:gs>
                </a:gsLst>
                <a:lin ang="5400000" scaled="0"/>
              </a:gradFill>
              <a:latin typeface="Segoe UI"/>
              <a:cs typeface="Segoe UI" pitchFamily="34" charset="0"/>
            </a:endParaRPr>
          </a:p>
        </p:txBody>
      </p:sp>
      <p:sp>
        <p:nvSpPr>
          <p:cNvPr id="9" name="TextBox 10">
            <a:extLst>
              <a:ext uri="{FF2B5EF4-FFF2-40B4-BE49-F238E27FC236}">
                <a16:creationId xmlns:a16="http://schemas.microsoft.com/office/drawing/2014/main" id="{AD1A491A-C186-F2A5-F86F-FE93AF4FF123}"/>
              </a:ext>
            </a:extLst>
          </p:cNvPr>
          <p:cNvSpPr txBox="1"/>
          <p:nvPr/>
        </p:nvSpPr>
        <p:spPr>
          <a:xfrm>
            <a:off x="7104656" y="3199115"/>
            <a:ext cx="1535012" cy="530802"/>
          </a:xfrm>
          <a:prstGeom prst="rect">
            <a:avLst/>
          </a:prstGeom>
          <a:noFill/>
        </p:spPr>
        <p:txBody>
          <a:bodyPr wrap="squar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445" fontAlgn="base">
              <a:spcBef>
                <a:spcPct val="0"/>
              </a:spcBef>
              <a:spcAft>
                <a:spcPct val="0"/>
              </a:spcAft>
              <a:defRPr/>
            </a:pPr>
            <a:r>
              <a:rPr lang="en-US">
                <a:solidFill>
                  <a:schemeClr val="tx2"/>
                </a:solidFill>
                <a:latin typeface="Segoe UI Semibold"/>
              </a:rPr>
              <a:t>Business Process flows</a:t>
            </a:r>
          </a:p>
        </p:txBody>
      </p:sp>
      <p:sp>
        <p:nvSpPr>
          <p:cNvPr id="10" name="Oval 9">
            <a:extLst>
              <a:ext uri="{FF2B5EF4-FFF2-40B4-BE49-F238E27FC236}">
                <a16:creationId xmlns:a16="http://schemas.microsoft.com/office/drawing/2014/main" id="{D09A4C00-5300-E006-EFB9-78365C730894}"/>
              </a:ext>
              <a:ext uri="{C183D7F6-B498-43B3-948B-1728B52AA6E4}">
                <adec:decorative xmlns:adec="http://schemas.microsoft.com/office/drawing/2017/decorative" val="1"/>
              </a:ext>
            </a:extLst>
          </p:cNvPr>
          <p:cNvSpPr/>
          <p:nvPr/>
        </p:nvSpPr>
        <p:spPr bwMode="auto">
          <a:xfrm>
            <a:off x="7374087" y="1958513"/>
            <a:ext cx="936141" cy="947489"/>
          </a:xfrm>
          <a:prstGeom prst="ellipse">
            <a:avLst/>
          </a:prstGeom>
          <a:solidFill>
            <a:schemeClr val="tx2">
              <a:lumMod val="75000"/>
              <a:lumOff val="25000"/>
            </a:schemeClr>
          </a:solidFill>
          <a:ln w="38100">
            <a:solidFill>
              <a:schemeClr val="tx2">
                <a:lumMod val="75000"/>
                <a:lumOff val="25000"/>
              </a:schemeClr>
            </a:solid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gradFill>
                <a:gsLst>
                  <a:gs pos="0">
                    <a:srgbClr val="FFFFFF"/>
                  </a:gs>
                  <a:gs pos="100000">
                    <a:srgbClr val="FFFFFF"/>
                  </a:gs>
                </a:gsLst>
                <a:lin ang="5400000" scaled="0"/>
              </a:gradFill>
              <a:latin typeface="Segoe UI"/>
              <a:cs typeface="Segoe UI" pitchFamily="34" charset="0"/>
            </a:endParaRPr>
          </a:p>
        </p:txBody>
      </p:sp>
      <p:sp>
        <p:nvSpPr>
          <p:cNvPr id="11" name="TextBox 10">
            <a:extLst>
              <a:ext uri="{FF2B5EF4-FFF2-40B4-BE49-F238E27FC236}">
                <a16:creationId xmlns:a16="http://schemas.microsoft.com/office/drawing/2014/main" id="{6BC67EB6-A56C-EF34-8347-EB8584E8F870}"/>
              </a:ext>
            </a:extLst>
          </p:cNvPr>
          <p:cNvSpPr txBox="1"/>
          <p:nvPr/>
        </p:nvSpPr>
        <p:spPr>
          <a:xfrm>
            <a:off x="9035940" y="3199115"/>
            <a:ext cx="1250450" cy="530802"/>
          </a:xfrm>
          <a:prstGeom prst="rect">
            <a:avLst/>
          </a:prstGeom>
          <a:noFill/>
        </p:spPr>
        <p:txBody>
          <a:bodyPr wrap="square"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445" fontAlgn="base">
              <a:spcBef>
                <a:spcPct val="0"/>
              </a:spcBef>
              <a:spcAft>
                <a:spcPct val="0"/>
              </a:spcAft>
              <a:defRPr/>
            </a:pPr>
            <a:r>
              <a:rPr lang="en-US">
                <a:solidFill>
                  <a:schemeClr val="tx2"/>
                </a:solidFill>
                <a:latin typeface="Segoe UI Semibold"/>
              </a:rPr>
              <a:t>Desktop</a:t>
            </a:r>
          </a:p>
        </p:txBody>
      </p:sp>
      <p:sp>
        <p:nvSpPr>
          <p:cNvPr id="12" name="Oval 11">
            <a:extLst>
              <a:ext uri="{FF2B5EF4-FFF2-40B4-BE49-F238E27FC236}">
                <a16:creationId xmlns:a16="http://schemas.microsoft.com/office/drawing/2014/main" id="{B5016785-183D-AE09-2566-63971BCCAD21}"/>
              </a:ext>
              <a:ext uri="{C183D7F6-B498-43B3-948B-1728B52AA6E4}">
                <adec:decorative xmlns:adec="http://schemas.microsoft.com/office/drawing/2017/decorative" val="1"/>
              </a:ext>
            </a:extLst>
          </p:cNvPr>
          <p:cNvSpPr/>
          <p:nvPr/>
        </p:nvSpPr>
        <p:spPr bwMode="auto">
          <a:xfrm>
            <a:off x="9193095" y="1958513"/>
            <a:ext cx="936141" cy="947489"/>
          </a:xfrm>
          <a:prstGeom prst="ellipse">
            <a:avLst/>
          </a:prstGeom>
          <a:solidFill>
            <a:schemeClr val="tx2">
              <a:lumMod val="75000"/>
              <a:lumOff val="25000"/>
            </a:schemeClr>
          </a:solidFill>
          <a:ln w="38100">
            <a:solidFill>
              <a:schemeClr val="tx2">
                <a:lumMod val="75000"/>
                <a:lumOff val="25000"/>
              </a:schemeClr>
            </a:solidFill>
            <a:headEnd type="none" w="med" len="med"/>
            <a:tailEnd type="none" w="med" len="med"/>
          </a:ln>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defTabSz="699354" fontAlgn="base">
              <a:spcBef>
                <a:spcPct val="0"/>
              </a:spcBef>
              <a:spcAft>
                <a:spcPct val="0"/>
              </a:spcAft>
              <a:defRPr/>
            </a:pPr>
            <a:endParaRPr lang="en-US" sz="1500">
              <a:gradFill>
                <a:gsLst>
                  <a:gs pos="0">
                    <a:srgbClr val="FFFFFF"/>
                  </a:gs>
                  <a:gs pos="100000">
                    <a:srgbClr val="FFFFFF"/>
                  </a:gs>
                </a:gsLst>
                <a:lin ang="5400000" scaled="0"/>
              </a:gradFill>
              <a:latin typeface="Segoe UI"/>
              <a:cs typeface="Segoe UI" pitchFamily="34" charset="0"/>
            </a:endParaRPr>
          </a:p>
        </p:txBody>
      </p:sp>
      <p:cxnSp>
        <p:nvCxnSpPr>
          <p:cNvPr id="16" name="Straight Arrow Connector 15">
            <a:extLst>
              <a:ext uri="{FF2B5EF4-FFF2-40B4-BE49-F238E27FC236}">
                <a16:creationId xmlns:a16="http://schemas.microsoft.com/office/drawing/2014/main" id="{2D947AB1-ACE5-0728-21D5-1E3D55950BF0}"/>
              </a:ext>
              <a:ext uri="{C183D7F6-B498-43B3-948B-1728B52AA6E4}">
                <adec:decorative xmlns:adec="http://schemas.microsoft.com/office/drawing/2017/decorative" val="1"/>
              </a:ext>
            </a:extLst>
          </p:cNvPr>
          <p:cNvCxnSpPr>
            <a:cxnSpLocks/>
          </p:cNvCxnSpPr>
          <p:nvPr/>
        </p:nvCxnSpPr>
        <p:spPr>
          <a:xfrm>
            <a:off x="3247512" y="2434007"/>
            <a:ext cx="0" cy="2206486"/>
          </a:xfrm>
          <a:prstGeom prst="straightConnector1">
            <a:avLst/>
          </a:prstGeom>
          <a:ln>
            <a:solidFill>
              <a:schemeClr val="bg1">
                <a:lumMod val="75000"/>
              </a:schemeClr>
            </a:solidFill>
            <a:headEnd type="none" w="lg"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9C9EADE-632C-12DF-A30B-A6AF38FC1053}"/>
              </a:ext>
              <a:ext uri="{C183D7F6-B498-43B3-948B-1728B52AA6E4}">
                <adec:decorative xmlns:adec="http://schemas.microsoft.com/office/drawing/2017/decorative" val="1"/>
              </a:ext>
            </a:extLst>
          </p:cNvPr>
          <p:cNvCxnSpPr>
            <a:cxnSpLocks/>
          </p:cNvCxnSpPr>
          <p:nvPr/>
        </p:nvCxnSpPr>
        <p:spPr>
          <a:xfrm>
            <a:off x="5071593" y="2434007"/>
            <a:ext cx="0" cy="2206486"/>
          </a:xfrm>
          <a:prstGeom prst="straightConnector1">
            <a:avLst/>
          </a:prstGeom>
          <a:ln>
            <a:solidFill>
              <a:schemeClr val="bg1">
                <a:lumMod val="75000"/>
              </a:schemeClr>
            </a:solidFill>
            <a:headEnd type="none" w="lg"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672C07B-3E19-39EB-31B7-25F99F28AD01}"/>
              </a:ext>
              <a:ext uri="{C183D7F6-B498-43B3-948B-1728B52AA6E4}">
                <adec:decorative xmlns:adec="http://schemas.microsoft.com/office/drawing/2017/decorative" val="1"/>
              </a:ext>
            </a:extLst>
          </p:cNvPr>
          <p:cNvCxnSpPr>
            <a:cxnSpLocks/>
          </p:cNvCxnSpPr>
          <p:nvPr/>
        </p:nvCxnSpPr>
        <p:spPr>
          <a:xfrm>
            <a:off x="8800400" y="2432258"/>
            <a:ext cx="0" cy="2206486"/>
          </a:xfrm>
          <a:prstGeom prst="straightConnector1">
            <a:avLst/>
          </a:prstGeom>
          <a:ln>
            <a:solidFill>
              <a:schemeClr val="bg1">
                <a:lumMod val="75000"/>
              </a:schemeClr>
            </a:solidFill>
            <a:headEnd type="none" w="lg"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7D1032D-3249-40A8-73C4-136077E9BABE}"/>
              </a:ext>
              <a:ext uri="{C183D7F6-B498-43B3-948B-1728B52AA6E4}">
                <adec:decorative xmlns:adec="http://schemas.microsoft.com/office/drawing/2017/decorative" val="1"/>
              </a:ext>
            </a:extLst>
          </p:cNvPr>
          <p:cNvCxnSpPr>
            <a:cxnSpLocks/>
          </p:cNvCxnSpPr>
          <p:nvPr/>
        </p:nvCxnSpPr>
        <p:spPr>
          <a:xfrm>
            <a:off x="6950905" y="2434007"/>
            <a:ext cx="0" cy="2206486"/>
          </a:xfrm>
          <a:prstGeom prst="straightConnector1">
            <a:avLst/>
          </a:prstGeom>
          <a:ln>
            <a:solidFill>
              <a:schemeClr val="bg1">
                <a:lumMod val="75000"/>
              </a:schemeClr>
            </a:solidFill>
            <a:headEnd type="none" w="lg" len="med"/>
            <a:tailEnd type="oval" w="med" len="med"/>
          </a:ln>
        </p:spPr>
        <p:style>
          <a:lnRef idx="1">
            <a:schemeClr val="accent1"/>
          </a:lnRef>
          <a:fillRef idx="0">
            <a:schemeClr val="accent1"/>
          </a:fillRef>
          <a:effectRef idx="0">
            <a:schemeClr val="accent1"/>
          </a:effectRef>
          <a:fontRef idx="minor">
            <a:schemeClr val="tx1"/>
          </a:fontRef>
        </p:style>
      </p:cxnSp>
      <p:pic>
        <p:nvPicPr>
          <p:cNvPr id="24" name="Graphic 23">
            <a:extLst>
              <a:ext uri="{FF2B5EF4-FFF2-40B4-BE49-F238E27FC236}">
                <a16:creationId xmlns:a16="http://schemas.microsoft.com/office/drawing/2014/main" id="{01E9724C-D14D-8EDC-B6FB-6BE48709CA6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14311" y="2132308"/>
            <a:ext cx="685800" cy="685800"/>
          </a:xfrm>
          <a:prstGeom prst="rect">
            <a:avLst/>
          </a:prstGeom>
        </p:spPr>
      </p:pic>
      <p:pic>
        <p:nvPicPr>
          <p:cNvPr id="25" name="Graphic 24">
            <a:extLst>
              <a:ext uri="{FF2B5EF4-FFF2-40B4-BE49-F238E27FC236}">
                <a16:creationId xmlns:a16="http://schemas.microsoft.com/office/drawing/2014/main" id="{BF1697A2-D3DB-B30A-F9BD-CCD4ADF2CE4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56863" y="2056924"/>
            <a:ext cx="685800" cy="685800"/>
          </a:xfrm>
          <a:prstGeom prst="rect">
            <a:avLst/>
          </a:prstGeom>
        </p:spPr>
      </p:pic>
      <p:pic>
        <p:nvPicPr>
          <p:cNvPr id="26" name="Graphic 25">
            <a:extLst>
              <a:ext uri="{FF2B5EF4-FFF2-40B4-BE49-F238E27FC236}">
                <a16:creationId xmlns:a16="http://schemas.microsoft.com/office/drawing/2014/main" id="{F108B5E3-24F6-9207-35FE-95A0660B0EB2}"/>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97571" y="2056924"/>
            <a:ext cx="685800" cy="685800"/>
          </a:xfrm>
          <a:prstGeom prst="rect">
            <a:avLst/>
          </a:prstGeom>
        </p:spPr>
      </p:pic>
      <p:pic>
        <p:nvPicPr>
          <p:cNvPr id="27" name="Graphic 26">
            <a:extLst>
              <a:ext uri="{FF2B5EF4-FFF2-40B4-BE49-F238E27FC236}">
                <a16:creationId xmlns:a16="http://schemas.microsoft.com/office/drawing/2014/main" id="{B920DEE6-EC38-DBD3-3AA4-FEAE26E8F572}"/>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360953" y="2089358"/>
            <a:ext cx="685800" cy="685800"/>
          </a:xfrm>
          <a:prstGeom prst="rect">
            <a:avLst/>
          </a:prstGeom>
        </p:spPr>
      </p:pic>
      <p:pic>
        <p:nvPicPr>
          <p:cNvPr id="28" name="Graphic 27">
            <a:extLst>
              <a:ext uri="{FF2B5EF4-FFF2-40B4-BE49-F238E27FC236}">
                <a16:creationId xmlns:a16="http://schemas.microsoft.com/office/drawing/2014/main" id="{F3C1B74E-8216-64CA-E54E-2EB8E3D27EB9}"/>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529262" y="2089358"/>
            <a:ext cx="685800" cy="685800"/>
          </a:xfrm>
          <a:prstGeom prst="rect">
            <a:avLst/>
          </a:prstGeom>
        </p:spPr>
      </p:pic>
    </p:spTree>
    <p:extLst>
      <p:ext uri="{BB962C8B-B14F-4D97-AF65-F5344CB8AC3E}">
        <p14:creationId xmlns:p14="http://schemas.microsoft.com/office/powerpoint/2010/main" val="3856683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5E734-053F-103D-7281-3B2C9269DBAF}"/>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F51BF03-0E5A-E4DD-267B-CA7B349415A3}"/>
              </a:ext>
            </a:extLst>
          </p:cNvPr>
          <p:cNvSpPr>
            <a:spLocks noGrp="1"/>
          </p:cNvSpPr>
          <p:nvPr>
            <p:ph type="title"/>
          </p:nvPr>
        </p:nvSpPr>
        <p:spPr/>
        <p:txBody>
          <a:bodyPr/>
          <a:lstStyle/>
          <a:p>
            <a:r>
              <a:rPr lang="en-IN"/>
              <a:t>Key concepts</a:t>
            </a:r>
          </a:p>
        </p:txBody>
      </p:sp>
      <p:sp>
        <p:nvSpPr>
          <p:cNvPr id="2" name="Text Placeholder 9">
            <a:extLst>
              <a:ext uri="{FF2B5EF4-FFF2-40B4-BE49-F238E27FC236}">
                <a16:creationId xmlns:a16="http://schemas.microsoft.com/office/drawing/2014/main" id="{CAA617C5-1BB9-0DEA-16E5-962C799815AE}"/>
              </a:ext>
            </a:extLst>
          </p:cNvPr>
          <p:cNvSpPr txBox="1">
            <a:spLocks/>
          </p:cNvSpPr>
          <p:nvPr/>
        </p:nvSpPr>
        <p:spPr>
          <a:xfrm>
            <a:off x="2430663" y="1967061"/>
            <a:ext cx="8412787" cy="615553"/>
          </a:xfrm>
          <a:prstGeom prst="rect">
            <a:avLst/>
          </a:prstGeom>
        </p:spPr>
        <p:txBody>
          <a:bodyPr vert="horz" wrap="square" lIns="0" tIns="0" rIns="0" bIns="0" rtlCol="0">
            <a:spAutoFit/>
          </a:bodyPr>
          <a:lstStyle>
            <a:lvl1pPr marL="457200" marR="0" indent="-457200" algn="l" defTabSz="699557" rtl="0" eaLnBrk="1" fontAlgn="auto" latinLnBrk="0" hangingPunct="1">
              <a:lnSpc>
                <a:spcPct val="100000"/>
              </a:lnSpc>
              <a:spcBef>
                <a:spcPct val="20000"/>
              </a:spcBef>
              <a:spcAft>
                <a:spcPts val="0"/>
              </a:spcAft>
              <a:buClrTx/>
              <a:buSzPct val="90000"/>
              <a:buFont typeface="Arial" pitchFamily="34" charset="0"/>
              <a:buChar char="•"/>
              <a:tabLst/>
              <a:defRPr sz="2800" b="0" i="0" kern="1200" spc="0" baseline="0">
                <a:solidFill>
                  <a:srgbClr val="2F2F2F"/>
                </a:solidFill>
                <a:latin typeface="+mn-lt"/>
                <a:ea typeface="+mn-ea"/>
                <a:cs typeface="Segoe UI" panose="020B0502040204020203" pitchFamily="34" charset="0"/>
              </a:defRPr>
            </a:lvl1pPr>
            <a:lvl2pPr marL="342900" marR="0" indent="-171450"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500" kern="1200" spc="0" baseline="0">
                <a:solidFill>
                  <a:schemeClr val="tx1"/>
                </a:solidFill>
                <a:latin typeface="+mn-lt"/>
                <a:ea typeface="+mn-ea"/>
                <a:cs typeface="+mn-cs"/>
              </a:defRPr>
            </a:lvl2pPr>
            <a:lvl3pPr marL="492919" marR="0" indent="-150019"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tx1"/>
                </a:solidFill>
                <a:latin typeface="+mn-lt"/>
                <a:ea typeface="+mn-ea"/>
                <a:cs typeface="+mn-cs"/>
              </a:defRPr>
            </a:lvl3pPr>
            <a:lvl4pPr marL="632222" marR="0" indent="-135731"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50" kern="1200" spc="0" baseline="0">
                <a:solidFill>
                  <a:schemeClr val="tx1"/>
                </a:solidFill>
                <a:latin typeface="+mn-lt"/>
                <a:ea typeface="+mn-ea"/>
                <a:cs typeface="+mn-cs"/>
              </a:defRPr>
            </a:lvl4pPr>
            <a:lvl5pPr marL="767954" marR="0" indent="-126206"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50" kern="1200" spc="0" baseline="0">
                <a:solidFill>
                  <a:schemeClr val="tx1"/>
                </a:solidFill>
                <a:latin typeface="+mn-lt"/>
                <a:ea typeface="+mn-ea"/>
                <a:cs typeface="+mn-cs"/>
              </a:defRPr>
            </a:lvl5pPr>
            <a:lvl6pPr marL="1923780"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73559"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623337"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73116"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marR="0" lvl="0" indent="0" algn="l" defTabSz="699557" rtl="0" eaLnBrk="1" fontAlgn="auto" latinLnBrk="0" hangingPunct="1">
              <a:lnSpc>
                <a:spcPct val="100000"/>
              </a:lnSpc>
              <a:spcBef>
                <a:spcPts val="1800"/>
              </a:spcBef>
              <a:spcAft>
                <a:spcPts val="0"/>
              </a:spcAft>
              <a:buClrTx/>
              <a:buSzPct val="90000"/>
              <a:buFont typeface="Arial" pitchFamily="34" charset="0"/>
              <a:buNone/>
              <a:tabLst/>
              <a:defRPr/>
            </a:pPr>
            <a:r>
              <a:rPr kumimoji="0" lang="en-US" sz="2000" b="1" i="0" u="none" strike="noStrike" kern="1200" cap="none" spc="0" normalizeH="0" baseline="0" noProof="0">
                <a:ln>
                  <a:noFill/>
                </a:ln>
                <a:solidFill>
                  <a:srgbClr val="2F2F2F"/>
                </a:solidFill>
                <a:effectLst/>
                <a:uLnTx/>
                <a:uFillTx/>
                <a:latin typeface="Segoe UI Semibold"/>
                <a:ea typeface="+mn-ea"/>
                <a:cs typeface="Segoe UI" panose="020B0502040204020203" pitchFamily="34" charset="0"/>
              </a:rPr>
              <a:t>A Trigger: </a:t>
            </a:r>
            <a:r>
              <a:rPr kumimoji="0" lang="en-US" sz="2000" b="0" i="0" u="none" strike="noStrike" kern="1200" cap="none" spc="0" normalizeH="0" baseline="0" noProof="0">
                <a:ln>
                  <a:noFill/>
                </a:ln>
                <a:solidFill>
                  <a:srgbClr val="2F2F2F"/>
                </a:solidFill>
                <a:effectLst/>
                <a:uLnTx/>
                <a:uFillTx/>
                <a:latin typeface="Segoe UI"/>
                <a:ea typeface="+mn-ea"/>
                <a:cs typeface="Segoe UI" panose="020B0502040204020203" pitchFamily="34" charset="0"/>
              </a:rPr>
              <a:t>The starting action of the flow such as new email arriving in your inbox or a new item being added to a SharePoint list.</a:t>
            </a:r>
          </a:p>
        </p:txBody>
      </p:sp>
      <p:grpSp>
        <p:nvGrpSpPr>
          <p:cNvPr id="3" name="Group 2">
            <a:extLst>
              <a:ext uri="{FF2B5EF4-FFF2-40B4-BE49-F238E27FC236}">
                <a16:creationId xmlns:a16="http://schemas.microsoft.com/office/drawing/2014/main" id="{588F3559-A618-A90F-7A62-AEB1D926E2CA}"/>
              </a:ext>
              <a:ext uri="{C183D7F6-B498-43B3-948B-1728B52AA6E4}">
                <adec:decorative xmlns:adec="http://schemas.microsoft.com/office/drawing/2017/decorative" val="1"/>
              </a:ext>
            </a:extLst>
          </p:cNvPr>
          <p:cNvGrpSpPr/>
          <p:nvPr/>
        </p:nvGrpSpPr>
        <p:grpSpPr>
          <a:xfrm>
            <a:off x="1162075" y="1951277"/>
            <a:ext cx="793509" cy="3057434"/>
            <a:chOff x="538131" y="1295061"/>
            <a:chExt cx="793509" cy="3057434"/>
          </a:xfrm>
        </p:grpSpPr>
        <p:sp>
          <p:nvSpPr>
            <p:cNvPr id="4" name="Flowchart: Connector 3">
              <a:extLst>
                <a:ext uri="{FF2B5EF4-FFF2-40B4-BE49-F238E27FC236}">
                  <a16:creationId xmlns:a16="http://schemas.microsoft.com/office/drawing/2014/main" id="{F3D0074F-4565-ED16-1F2E-3BF79AA83116}"/>
                </a:ext>
              </a:extLst>
            </p:cNvPr>
            <p:cNvSpPr/>
            <p:nvPr/>
          </p:nvSpPr>
          <p:spPr bwMode="auto">
            <a:xfrm>
              <a:off x="539552" y="1295061"/>
              <a:ext cx="792088" cy="792088"/>
            </a:xfrm>
            <a:prstGeom prst="flowChartConnector">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5" name="Flowchart: Connector 4">
              <a:extLst>
                <a:ext uri="{FF2B5EF4-FFF2-40B4-BE49-F238E27FC236}">
                  <a16:creationId xmlns:a16="http://schemas.microsoft.com/office/drawing/2014/main" id="{D79E7082-C3C3-39A6-BF80-45BB2C6B51A0}"/>
                </a:ext>
              </a:extLst>
            </p:cNvPr>
            <p:cNvSpPr/>
            <p:nvPr/>
          </p:nvSpPr>
          <p:spPr bwMode="auto">
            <a:xfrm>
              <a:off x="539552" y="2427734"/>
              <a:ext cx="792088" cy="792088"/>
            </a:xfrm>
            <a:prstGeom prst="flowChartConnector">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6" name="Flowchart: Connector 5">
              <a:extLst>
                <a:ext uri="{FF2B5EF4-FFF2-40B4-BE49-F238E27FC236}">
                  <a16:creationId xmlns:a16="http://schemas.microsoft.com/office/drawing/2014/main" id="{3A10CD29-3C81-39A3-4FE2-352CA124A926}"/>
                </a:ext>
              </a:extLst>
            </p:cNvPr>
            <p:cNvSpPr/>
            <p:nvPr/>
          </p:nvSpPr>
          <p:spPr bwMode="auto">
            <a:xfrm>
              <a:off x="538131" y="3560407"/>
              <a:ext cx="792088" cy="792088"/>
            </a:xfrm>
            <a:prstGeom prst="flowChartConnector">
              <a:avLst/>
            </a:prstGeom>
            <a:solidFill>
              <a:srgbClr val="0078D4"/>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defTabSz="932472"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7" name="Picture 6">
              <a:extLst>
                <a:ext uri="{FF2B5EF4-FFF2-40B4-BE49-F238E27FC236}">
                  <a16:creationId xmlns:a16="http://schemas.microsoft.com/office/drawing/2014/main" id="{B2B01B39-E482-BE69-4D78-6375B4521A2D}"/>
                </a:ext>
              </a:extLst>
            </p:cNvPr>
            <p:cNvPicPr>
              <a:picLocks noChangeAspect="1"/>
            </p:cNvPicPr>
            <p:nvPr/>
          </p:nvPicPr>
          <p:blipFill>
            <a:blip r:embed="rId3"/>
            <a:stretch>
              <a:fillRect/>
            </a:stretch>
          </p:blipFill>
          <p:spPr>
            <a:xfrm>
              <a:off x="730975" y="2620578"/>
              <a:ext cx="406400" cy="406400"/>
            </a:xfrm>
            <a:prstGeom prst="rect">
              <a:avLst/>
            </a:prstGeom>
          </p:spPr>
        </p:pic>
        <p:pic>
          <p:nvPicPr>
            <p:cNvPr id="8" name="Picture 7">
              <a:extLst>
                <a:ext uri="{FF2B5EF4-FFF2-40B4-BE49-F238E27FC236}">
                  <a16:creationId xmlns:a16="http://schemas.microsoft.com/office/drawing/2014/main" id="{94E475D5-E814-E42D-136B-06DB4E64F91A}"/>
                </a:ext>
              </a:extLst>
            </p:cNvPr>
            <p:cNvPicPr>
              <a:picLocks noChangeAspect="1"/>
            </p:cNvPicPr>
            <p:nvPr/>
          </p:nvPicPr>
          <p:blipFill>
            <a:blip r:embed="rId4"/>
            <a:stretch>
              <a:fillRect/>
            </a:stretch>
          </p:blipFill>
          <p:spPr>
            <a:xfrm>
              <a:off x="724606" y="1464501"/>
              <a:ext cx="406400" cy="406400"/>
            </a:xfrm>
            <a:prstGeom prst="rect">
              <a:avLst/>
            </a:prstGeom>
          </p:spPr>
        </p:pic>
        <p:pic>
          <p:nvPicPr>
            <p:cNvPr id="9" name="Picture 8">
              <a:extLst>
                <a:ext uri="{FF2B5EF4-FFF2-40B4-BE49-F238E27FC236}">
                  <a16:creationId xmlns:a16="http://schemas.microsoft.com/office/drawing/2014/main" id="{FF0952AB-A2CC-0D69-53F1-D6B8A394E105}"/>
                </a:ext>
              </a:extLst>
            </p:cNvPr>
            <p:cNvPicPr>
              <a:picLocks noChangeAspect="1"/>
            </p:cNvPicPr>
            <p:nvPr/>
          </p:nvPicPr>
          <p:blipFill>
            <a:blip r:embed="rId5"/>
            <a:stretch>
              <a:fillRect/>
            </a:stretch>
          </p:blipFill>
          <p:spPr>
            <a:xfrm>
              <a:off x="724606" y="3721075"/>
              <a:ext cx="406400" cy="406400"/>
            </a:xfrm>
            <a:prstGeom prst="rect">
              <a:avLst/>
            </a:prstGeom>
          </p:spPr>
        </p:pic>
      </p:grpSp>
      <p:sp>
        <p:nvSpPr>
          <p:cNvPr id="10" name="Text Placeholder 9">
            <a:extLst>
              <a:ext uri="{FF2B5EF4-FFF2-40B4-BE49-F238E27FC236}">
                <a16:creationId xmlns:a16="http://schemas.microsoft.com/office/drawing/2014/main" id="{D26F8679-DFB2-728F-90D0-975040B18DF4}"/>
              </a:ext>
            </a:extLst>
          </p:cNvPr>
          <p:cNvSpPr txBox="1">
            <a:spLocks/>
          </p:cNvSpPr>
          <p:nvPr/>
        </p:nvSpPr>
        <p:spPr>
          <a:xfrm>
            <a:off x="2430663" y="3172217"/>
            <a:ext cx="8122589" cy="615553"/>
          </a:xfrm>
          <a:prstGeom prst="rect">
            <a:avLst/>
          </a:prstGeom>
        </p:spPr>
        <p:txBody>
          <a:bodyPr vert="horz" wrap="square" lIns="0" tIns="0" rIns="0" bIns="0" rtlCol="0">
            <a:spAutoFit/>
          </a:bodyPr>
          <a:lstStyle>
            <a:lvl1pPr marL="457200" marR="0" indent="-457200" algn="l" defTabSz="699557" rtl="0" eaLnBrk="1" fontAlgn="auto" latinLnBrk="0" hangingPunct="1">
              <a:lnSpc>
                <a:spcPct val="100000"/>
              </a:lnSpc>
              <a:spcBef>
                <a:spcPct val="20000"/>
              </a:spcBef>
              <a:spcAft>
                <a:spcPts val="0"/>
              </a:spcAft>
              <a:buClrTx/>
              <a:buSzPct val="90000"/>
              <a:buFont typeface="Arial" pitchFamily="34" charset="0"/>
              <a:buChar char="•"/>
              <a:tabLst/>
              <a:defRPr sz="2800" b="0" i="0" kern="1200" spc="0" baseline="0">
                <a:solidFill>
                  <a:srgbClr val="2F2F2F"/>
                </a:solidFill>
                <a:latin typeface="+mn-lt"/>
                <a:ea typeface="+mn-ea"/>
                <a:cs typeface="Segoe UI" panose="020B0502040204020203" pitchFamily="34" charset="0"/>
              </a:defRPr>
            </a:lvl1pPr>
            <a:lvl2pPr marL="342900" marR="0" indent="-171450"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500" kern="1200" spc="0" baseline="0">
                <a:solidFill>
                  <a:schemeClr val="tx1"/>
                </a:solidFill>
                <a:latin typeface="+mn-lt"/>
                <a:ea typeface="+mn-ea"/>
                <a:cs typeface="+mn-cs"/>
              </a:defRPr>
            </a:lvl2pPr>
            <a:lvl3pPr marL="492919" marR="0" indent="-150019"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tx1"/>
                </a:solidFill>
                <a:latin typeface="+mn-lt"/>
                <a:ea typeface="+mn-ea"/>
                <a:cs typeface="+mn-cs"/>
              </a:defRPr>
            </a:lvl3pPr>
            <a:lvl4pPr marL="632222" marR="0" indent="-135731"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50" kern="1200" spc="0" baseline="0">
                <a:solidFill>
                  <a:schemeClr val="tx1"/>
                </a:solidFill>
                <a:latin typeface="+mn-lt"/>
                <a:ea typeface="+mn-ea"/>
                <a:cs typeface="+mn-cs"/>
              </a:defRPr>
            </a:lvl4pPr>
            <a:lvl5pPr marL="767954" marR="0" indent="-126206"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50" kern="1200" spc="0" baseline="0">
                <a:solidFill>
                  <a:schemeClr val="tx1"/>
                </a:solidFill>
                <a:latin typeface="+mn-lt"/>
                <a:ea typeface="+mn-ea"/>
                <a:cs typeface="+mn-cs"/>
              </a:defRPr>
            </a:lvl5pPr>
            <a:lvl6pPr marL="1923780"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73559"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623337"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73116"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marR="0" lvl="0" indent="0" algn="l" defTabSz="699557" rtl="0" eaLnBrk="1" fontAlgn="auto" latinLnBrk="0" hangingPunct="1">
              <a:lnSpc>
                <a:spcPct val="100000"/>
              </a:lnSpc>
              <a:spcBef>
                <a:spcPts val="1800"/>
              </a:spcBef>
              <a:spcAft>
                <a:spcPts val="0"/>
              </a:spcAft>
              <a:buClrTx/>
              <a:buSzPct val="90000"/>
              <a:buFont typeface="Arial" pitchFamily="34" charset="0"/>
              <a:buNone/>
              <a:tabLst/>
              <a:defRPr/>
            </a:pPr>
            <a:r>
              <a:rPr kumimoji="0" lang="en-US" sz="2000" b="1" i="0" u="none" strike="noStrike" kern="1200" cap="none" spc="0" normalizeH="0" baseline="0" noProof="0">
                <a:ln>
                  <a:noFill/>
                </a:ln>
                <a:solidFill>
                  <a:srgbClr val="2F2F2F"/>
                </a:solidFill>
                <a:effectLst/>
                <a:uLnTx/>
                <a:uFillTx/>
                <a:latin typeface="Segoe UI Semibold"/>
                <a:ea typeface="+mn-ea"/>
                <a:cs typeface="Segoe UI" panose="020B0502040204020203" pitchFamily="34" charset="0"/>
              </a:rPr>
              <a:t>Actions: </a:t>
            </a:r>
            <a:r>
              <a:rPr kumimoji="0" lang="en-US" sz="2000" b="0" i="0" u="none" strike="noStrike" kern="1200" cap="none" spc="0" normalizeH="0" baseline="0" noProof="0">
                <a:ln>
                  <a:noFill/>
                </a:ln>
                <a:solidFill>
                  <a:srgbClr val="2F2F2F"/>
                </a:solidFill>
                <a:effectLst/>
                <a:uLnTx/>
                <a:uFillTx/>
                <a:latin typeface="Segoe UI"/>
                <a:ea typeface="+mn-ea"/>
                <a:cs typeface="Segoe UI" panose="020B0502040204020203" pitchFamily="34" charset="0"/>
              </a:rPr>
              <a:t>What you want to happen when a trigger is invoked such as  start the action of creating a new file on OneDrive for Business. </a:t>
            </a:r>
          </a:p>
        </p:txBody>
      </p:sp>
      <p:sp>
        <p:nvSpPr>
          <p:cNvPr id="11" name="Text Placeholder 9">
            <a:extLst>
              <a:ext uri="{FF2B5EF4-FFF2-40B4-BE49-F238E27FC236}">
                <a16:creationId xmlns:a16="http://schemas.microsoft.com/office/drawing/2014/main" id="{6C8E48F3-ACF7-5941-1F02-37B3F612F8BC}"/>
              </a:ext>
            </a:extLst>
          </p:cNvPr>
          <p:cNvSpPr txBox="1">
            <a:spLocks/>
          </p:cNvSpPr>
          <p:nvPr/>
        </p:nvSpPr>
        <p:spPr>
          <a:xfrm>
            <a:off x="2430663" y="4295464"/>
            <a:ext cx="8219408" cy="615553"/>
          </a:xfrm>
          <a:prstGeom prst="rect">
            <a:avLst/>
          </a:prstGeom>
        </p:spPr>
        <p:txBody>
          <a:bodyPr vert="horz" wrap="square" lIns="0" tIns="0" rIns="0" bIns="0" rtlCol="0">
            <a:spAutoFit/>
          </a:bodyPr>
          <a:lstStyle>
            <a:lvl1pPr marL="457200" marR="0" indent="-457200" algn="l" defTabSz="699557" rtl="0" eaLnBrk="1" fontAlgn="auto" latinLnBrk="0" hangingPunct="1">
              <a:lnSpc>
                <a:spcPct val="100000"/>
              </a:lnSpc>
              <a:spcBef>
                <a:spcPct val="20000"/>
              </a:spcBef>
              <a:spcAft>
                <a:spcPts val="0"/>
              </a:spcAft>
              <a:buClrTx/>
              <a:buSzPct val="90000"/>
              <a:buFont typeface="Arial" pitchFamily="34" charset="0"/>
              <a:buChar char="•"/>
              <a:tabLst/>
              <a:defRPr sz="2800" b="0" i="0" kern="1200" spc="0" baseline="0">
                <a:solidFill>
                  <a:srgbClr val="2F2F2F"/>
                </a:solidFill>
                <a:latin typeface="+mn-lt"/>
                <a:ea typeface="+mn-ea"/>
                <a:cs typeface="Segoe UI" panose="020B0502040204020203" pitchFamily="34" charset="0"/>
              </a:defRPr>
            </a:lvl1pPr>
            <a:lvl2pPr marL="342900" marR="0" indent="-171450"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500" kern="1200" spc="0" baseline="0">
                <a:solidFill>
                  <a:schemeClr val="tx1"/>
                </a:solidFill>
                <a:latin typeface="+mn-lt"/>
                <a:ea typeface="+mn-ea"/>
                <a:cs typeface="+mn-cs"/>
              </a:defRPr>
            </a:lvl2pPr>
            <a:lvl3pPr marL="492919" marR="0" indent="-150019"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tx1"/>
                </a:solidFill>
                <a:latin typeface="+mn-lt"/>
                <a:ea typeface="+mn-ea"/>
                <a:cs typeface="+mn-cs"/>
              </a:defRPr>
            </a:lvl3pPr>
            <a:lvl4pPr marL="632222" marR="0" indent="-135731"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50" kern="1200" spc="0" baseline="0">
                <a:solidFill>
                  <a:schemeClr val="tx1"/>
                </a:solidFill>
                <a:latin typeface="+mn-lt"/>
                <a:ea typeface="+mn-ea"/>
                <a:cs typeface="+mn-cs"/>
              </a:defRPr>
            </a:lvl4pPr>
            <a:lvl5pPr marL="767954" marR="0" indent="-126206" algn="l" defTabSz="699557"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50" kern="1200" spc="0" baseline="0">
                <a:solidFill>
                  <a:schemeClr val="tx1"/>
                </a:solidFill>
                <a:latin typeface="+mn-lt"/>
                <a:ea typeface="+mn-ea"/>
                <a:cs typeface="+mn-cs"/>
              </a:defRPr>
            </a:lvl5pPr>
            <a:lvl6pPr marL="1923780"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73559"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623337"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73116" indent="-174890" algn="l" defTabSz="69955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marR="0" lvl="0" indent="0" algn="l" defTabSz="699557" rtl="0" eaLnBrk="1" fontAlgn="auto" latinLnBrk="0" hangingPunct="1">
              <a:lnSpc>
                <a:spcPct val="100000"/>
              </a:lnSpc>
              <a:spcBef>
                <a:spcPts val="1800"/>
              </a:spcBef>
              <a:spcAft>
                <a:spcPts val="0"/>
              </a:spcAft>
              <a:buClrTx/>
              <a:buSzPct val="90000"/>
              <a:buFont typeface="Arial" pitchFamily="34" charset="0"/>
              <a:buNone/>
              <a:tabLst/>
              <a:defRPr/>
            </a:pPr>
            <a:r>
              <a:rPr kumimoji="0" lang="en-US" sz="2000" b="1" i="0" u="none" strike="noStrike" kern="1200" cap="none" spc="0" normalizeH="0" baseline="0" noProof="0">
                <a:ln>
                  <a:noFill/>
                </a:ln>
                <a:solidFill>
                  <a:srgbClr val="2F2F2F"/>
                </a:solidFill>
                <a:effectLst/>
                <a:uLnTx/>
                <a:uFillTx/>
                <a:latin typeface="Segoe UI Semibold"/>
                <a:ea typeface="+mn-ea"/>
                <a:cs typeface="Segoe UI" panose="020B0502040204020203" pitchFamily="34" charset="0"/>
              </a:rPr>
              <a:t>Conditional Logic:</a:t>
            </a:r>
            <a:r>
              <a:rPr kumimoji="0" lang="en-US" sz="2000" b="0" i="0" u="none" strike="noStrike" kern="1200" cap="none" spc="0" normalizeH="0" baseline="0" noProof="0">
                <a:ln>
                  <a:noFill/>
                </a:ln>
                <a:solidFill>
                  <a:srgbClr val="2F2F2F"/>
                </a:solidFill>
                <a:effectLst/>
                <a:uLnTx/>
                <a:uFillTx/>
                <a:latin typeface="Segoe UI Semibold"/>
                <a:ea typeface="+mn-ea"/>
                <a:cs typeface="Segoe UI" panose="020B0502040204020203" pitchFamily="34" charset="0"/>
              </a:rPr>
              <a:t> </a:t>
            </a:r>
            <a:r>
              <a:rPr kumimoji="0" lang="en-US" sz="2000" b="0" i="0" u="none" strike="noStrike" kern="1200" cap="none" spc="0" normalizeH="0" baseline="0" noProof="0">
                <a:ln>
                  <a:noFill/>
                </a:ln>
                <a:solidFill>
                  <a:srgbClr val="2F2F2F"/>
                </a:solidFill>
                <a:effectLst/>
                <a:uLnTx/>
                <a:uFillTx/>
                <a:latin typeface="Segoe UI"/>
                <a:ea typeface="+mn-ea"/>
                <a:cs typeface="Segoe UI" panose="020B0502040204020203" pitchFamily="34" charset="0"/>
              </a:rPr>
              <a:t>Defines the logic that will influence how actions are performed.  </a:t>
            </a:r>
          </a:p>
        </p:txBody>
      </p:sp>
    </p:spTree>
    <p:extLst>
      <p:ext uri="{BB962C8B-B14F-4D97-AF65-F5344CB8AC3E}">
        <p14:creationId xmlns:p14="http://schemas.microsoft.com/office/powerpoint/2010/main" val="218048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B69A2-8E38-8630-0043-B20F5A8BAD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3F9C9D-A629-1599-7379-06D3852D7968}"/>
              </a:ext>
            </a:extLst>
          </p:cNvPr>
          <p:cNvSpPr>
            <a:spLocks noGrp="1"/>
          </p:cNvSpPr>
          <p:nvPr>
            <p:ph type="title"/>
          </p:nvPr>
        </p:nvSpPr>
        <p:spPr/>
        <p:txBody>
          <a:bodyPr vert="horz" wrap="square" lIns="0" tIns="0" rIns="0" bIns="0" rtlCol="0" anchor="t">
            <a:spAutoFit/>
          </a:bodyPr>
          <a:lstStyle/>
          <a:p>
            <a:r>
              <a:rPr lang="en-US">
                <a:solidFill>
                  <a:schemeClr val="tx2"/>
                </a:solidFill>
              </a:rPr>
              <a:t>Types of triggers</a:t>
            </a:r>
          </a:p>
        </p:txBody>
      </p:sp>
      <p:sp>
        <p:nvSpPr>
          <p:cNvPr id="4" name="Rectangle 3">
            <a:extLst>
              <a:ext uri="{FF2B5EF4-FFF2-40B4-BE49-F238E27FC236}">
                <a16:creationId xmlns:a16="http://schemas.microsoft.com/office/drawing/2014/main" id="{04700718-2479-43F7-7398-61A9CBB88C60}"/>
              </a:ext>
            </a:extLst>
          </p:cNvPr>
          <p:cNvSpPr/>
          <p:nvPr/>
        </p:nvSpPr>
        <p:spPr>
          <a:xfrm>
            <a:off x="441790" y="1273997"/>
            <a:ext cx="3354513" cy="493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667">
                <a:solidFill>
                  <a:srgbClr val="0078D4"/>
                </a:solidFill>
                <a:latin typeface="Segoe UI Semibold"/>
              </a:rPr>
              <a:t>Instant flows</a:t>
            </a:r>
          </a:p>
        </p:txBody>
      </p:sp>
      <p:sp>
        <p:nvSpPr>
          <p:cNvPr id="5" name="Rectangle 4">
            <a:extLst>
              <a:ext uri="{FF2B5EF4-FFF2-40B4-BE49-F238E27FC236}">
                <a16:creationId xmlns:a16="http://schemas.microsoft.com/office/drawing/2014/main" id="{5D74ED66-5009-2E9D-01C5-2C8E3C325F75}"/>
              </a:ext>
            </a:extLst>
          </p:cNvPr>
          <p:cNvSpPr/>
          <p:nvPr/>
        </p:nvSpPr>
        <p:spPr>
          <a:xfrm>
            <a:off x="4418745" y="1273995"/>
            <a:ext cx="3354513" cy="493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667">
                <a:solidFill>
                  <a:srgbClr val="0078D4"/>
                </a:solidFill>
                <a:latin typeface="Segoe UI Semibold"/>
              </a:rPr>
              <a:t>Scheduled flows</a:t>
            </a:r>
          </a:p>
        </p:txBody>
      </p:sp>
      <p:sp>
        <p:nvSpPr>
          <p:cNvPr id="6" name="Rectangle 5">
            <a:extLst>
              <a:ext uri="{FF2B5EF4-FFF2-40B4-BE49-F238E27FC236}">
                <a16:creationId xmlns:a16="http://schemas.microsoft.com/office/drawing/2014/main" id="{F1732BA6-AE1B-4FA6-CD8F-A3F4057144C7}"/>
              </a:ext>
            </a:extLst>
          </p:cNvPr>
          <p:cNvSpPr/>
          <p:nvPr/>
        </p:nvSpPr>
        <p:spPr>
          <a:xfrm>
            <a:off x="8354604" y="1273997"/>
            <a:ext cx="3354513" cy="4931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667">
                <a:solidFill>
                  <a:srgbClr val="0078D4"/>
                </a:solidFill>
                <a:latin typeface="Segoe UI Semibold"/>
              </a:rPr>
              <a:t>Automated flows</a:t>
            </a:r>
          </a:p>
        </p:txBody>
      </p:sp>
      <p:pic>
        <p:nvPicPr>
          <p:cNvPr id="7" name="Picture 6">
            <a:extLst>
              <a:ext uri="{FF2B5EF4-FFF2-40B4-BE49-F238E27FC236}">
                <a16:creationId xmlns:a16="http://schemas.microsoft.com/office/drawing/2014/main" id="{80BEEF80-97E5-A378-C3E3-101D75EBC2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68950" y="2075381"/>
            <a:ext cx="1167257" cy="1187041"/>
          </a:xfrm>
          <a:prstGeom prst="rect">
            <a:avLst/>
          </a:prstGeom>
          <a:ln>
            <a:noFill/>
          </a:ln>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CAD669EF-2052-DC9F-B1D0-D85078B28C7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676090" y="1932257"/>
            <a:ext cx="1052009" cy="1441979"/>
          </a:xfrm>
          <a:prstGeom prst="rect">
            <a:avLst/>
          </a:prstGeom>
          <a:ln>
            <a:noFill/>
          </a:ln>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3EDB7FF3-9D00-FEAF-01E5-9E5E4121C17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01856" y="3639782"/>
            <a:ext cx="3800475" cy="657225"/>
          </a:xfrm>
          <a:prstGeom prst="rect">
            <a:avLst/>
          </a:prstGeom>
          <a:effectLst>
            <a:outerShdw blurRad="63500" sx="102000" sy="102000" algn="ctr" rotWithShape="0">
              <a:prstClr val="black">
                <a:alpha val="40000"/>
              </a:prstClr>
            </a:outerShdw>
          </a:effectLst>
        </p:spPr>
      </p:pic>
      <p:pic>
        <p:nvPicPr>
          <p:cNvPr id="11" name="Picture 10">
            <a:extLst>
              <a:ext uri="{FF2B5EF4-FFF2-40B4-BE49-F238E27FC236}">
                <a16:creationId xmlns:a16="http://schemas.microsoft.com/office/drawing/2014/main" id="{78624FAC-F7A4-82AF-3176-B5624C31C31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385979" y="2019301"/>
            <a:ext cx="1047751" cy="1409700"/>
          </a:xfrm>
          <a:prstGeom prst="rect">
            <a:avLst/>
          </a:prstGeom>
          <a:ln>
            <a:noFill/>
          </a:ln>
          <a:effectLst>
            <a:outerShdw blurRad="63500" sx="102000" sy="102000" algn="ctr" rotWithShape="0">
              <a:prstClr val="black">
                <a:alpha val="40000"/>
              </a:prstClr>
            </a:outerShdw>
          </a:effectLst>
        </p:spPr>
      </p:pic>
      <p:pic>
        <p:nvPicPr>
          <p:cNvPr id="12" name="Picture 11">
            <a:extLst>
              <a:ext uri="{FF2B5EF4-FFF2-40B4-BE49-F238E27FC236}">
                <a16:creationId xmlns:a16="http://schemas.microsoft.com/office/drawing/2014/main" id="{E5856F59-176B-C54D-D184-C83796566B5C}"/>
              </a:ext>
              <a:ext uri="{C183D7F6-B498-43B3-948B-1728B52AA6E4}">
                <adec:decorative xmlns:adec="http://schemas.microsoft.com/office/drawing/2017/decorative" val="1"/>
              </a:ext>
            </a:extLst>
          </p:cNvPr>
          <p:cNvPicPr>
            <a:picLocks noChangeAspect="1"/>
          </p:cNvPicPr>
          <p:nvPr/>
        </p:nvPicPr>
        <p:blipFill rotWithShape="1">
          <a:blip r:embed="rId7"/>
          <a:srcRect r="12699"/>
          <a:stretch/>
        </p:blipFill>
        <p:spPr>
          <a:xfrm>
            <a:off x="9385979" y="3805720"/>
            <a:ext cx="1047751" cy="1219200"/>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E95B9CA7-E250-A9F1-4E51-C43E749C9D1F}"/>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01856" y="4562551"/>
            <a:ext cx="3800475" cy="685064"/>
          </a:xfrm>
          <a:prstGeom prst="rect">
            <a:avLst/>
          </a:prstGeom>
          <a:effectLst>
            <a:outerShdw blurRad="63500" sx="102000" sy="102000" algn="ctr" rotWithShape="0">
              <a:prstClr val="black">
                <a:alpha val="40000"/>
              </a:prstClr>
            </a:outerShdw>
          </a:effectLst>
        </p:spPr>
      </p:pic>
      <p:sp>
        <p:nvSpPr>
          <p:cNvPr id="13" name="Rectangle 12">
            <a:extLst>
              <a:ext uri="{FF2B5EF4-FFF2-40B4-BE49-F238E27FC236}">
                <a16:creationId xmlns:a16="http://schemas.microsoft.com/office/drawing/2014/main" id="{A681FAD6-7803-26C2-E03D-CFCBB675FF57}"/>
              </a:ext>
            </a:extLst>
          </p:cNvPr>
          <p:cNvSpPr/>
          <p:nvPr/>
        </p:nvSpPr>
        <p:spPr>
          <a:xfrm>
            <a:off x="4508686" y="3570649"/>
            <a:ext cx="3687785" cy="71119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2400">
                <a:solidFill>
                  <a:srgbClr val="0078D4"/>
                </a:solidFill>
                <a:latin typeface="Segoe UI Semibold"/>
              </a:rPr>
              <a:t>PowerApps Triggered</a:t>
            </a:r>
          </a:p>
        </p:txBody>
      </p:sp>
      <p:pic>
        <p:nvPicPr>
          <p:cNvPr id="14" name="Picture 13">
            <a:extLst>
              <a:ext uri="{FF2B5EF4-FFF2-40B4-BE49-F238E27FC236}">
                <a16:creationId xmlns:a16="http://schemas.microsoft.com/office/drawing/2014/main" id="{A3FBCE4F-54DF-925B-CF55-7E34E1159198}"/>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478704" y="4562551"/>
            <a:ext cx="3747747" cy="6582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7999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445B3-BF67-BDEC-24DE-CC9875D0B18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A6D39A7-02B1-4F27-6D37-2B86591DBF57}"/>
              </a:ext>
              <a:ext uri="{C183D7F6-B498-43B3-948B-1728B52AA6E4}">
                <adec:decorative xmlns:adec="http://schemas.microsoft.com/office/drawing/2017/decorative" val="1"/>
              </a:ext>
            </a:extLst>
          </p:cNvPr>
          <p:cNvSpPr>
            <a:spLocks/>
          </p:cNvSpPr>
          <p:nvPr/>
        </p:nvSpPr>
        <p:spPr bwMode="auto">
          <a:xfrm>
            <a:off x="671332" y="1312423"/>
            <a:ext cx="10631466" cy="4509644"/>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F1EAE503-1383-13F5-0DF4-0B84AE9E435D}"/>
              </a:ext>
            </a:extLst>
          </p:cNvPr>
          <p:cNvSpPr>
            <a:spLocks noGrp="1"/>
          </p:cNvSpPr>
          <p:nvPr>
            <p:ph type="title"/>
          </p:nvPr>
        </p:nvSpPr>
        <p:spPr/>
        <p:txBody>
          <a:bodyPr vert="horz" wrap="square" lIns="0" tIns="0" rIns="0" bIns="0" rtlCol="0" anchor="t">
            <a:spAutoFit/>
          </a:bodyPr>
          <a:lstStyle/>
          <a:p>
            <a:r>
              <a:rPr lang="en-US">
                <a:solidFill>
                  <a:schemeClr val="tx2"/>
                </a:solidFill>
              </a:rPr>
              <a:t>Dynamic content</a:t>
            </a:r>
          </a:p>
        </p:txBody>
      </p:sp>
      <p:sp>
        <p:nvSpPr>
          <p:cNvPr id="3" name="Rectangle 2">
            <a:extLst>
              <a:ext uri="{FF2B5EF4-FFF2-40B4-BE49-F238E27FC236}">
                <a16:creationId xmlns:a16="http://schemas.microsoft.com/office/drawing/2014/main" id="{25260C0D-28E3-53EC-E51F-1D73DC772D12}"/>
              </a:ext>
            </a:extLst>
          </p:cNvPr>
          <p:cNvSpPr/>
          <p:nvPr/>
        </p:nvSpPr>
        <p:spPr bwMode="auto">
          <a:xfrm>
            <a:off x="3728074" y="1753986"/>
            <a:ext cx="796082" cy="172193"/>
          </a:xfrm>
          <a:prstGeom prst="rect">
            <a:avLst/>
          </a:prstGeom>
          <a:solidFill>
            <a:srgbClr val="EADFEA"/>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121915" tIns="60957" rIns="121915" bIns="60957" numCol="1" rtlCol="0" anchor="ctr" anchorCtr="0" compatLnSpc="1">
            <a:prstTxWarp prst="textNoShape">
              <a:avLst/>
            </a:prstTxWarp>
          </a:bodyPr>
          <a:lstStyle/>
          <a:p>
            <a:pPr algn="ctr" defTabSz="1218768" fontAlgn="base">
              <a:spcBef>
                <a:spcPct val="0"/>
              </a:spcBef>
              <a:spcAft>
                <a:spcPct val="0"/>
              </a:spcAft>
              <a:defRPr/>
            </a:pPr>
            <a:endParaRPr lang="en-AU" sz="2667" err="1">
              <a:solidFill>
                <a:srgbClr val="FFFFFF"/>
              </a:solidFill>
              <a:latin typeface="Segoe UI Light"/>
            </a:endParaRPr>
          </a:p>
        </p:txBody>
      </p:sp>
      <p:pic>
        <p:nvPicPr>
          <p:cNvPr id="10" name="Picture 9">
            <a:extLst>
              <a:ext uri="{FF2B5EF4-FFF2-40B4-BE49-F238E27FC236}">
                <a16:creationId xmlns:a16="http://schemas.microsoft.com/office/drawing/2014/main" id="{49764EF5-2BFF-6D7C-F2CC-5780C5A17540}"/>
              </a:ext>
            </a:extLst>
          </p:cNvPr>
          <p:cNvPicPr>
            <a:picLocks noChangeAspect="1"/>
          </p:cNvPicPr>
          <p:nvPr/>
        </p:nvPicPr>
        <p:blipFill>
          <a:blip r:embed="rId2"/>
          <a:stretch>
            <a:fillRect/>
          </a:stretch>
        </p:blipFill>
        <p:spPr>
          <a:xfrm>
            <a:off x="1494040" y="1443404"/>
            <a:ext cx="8651446" cy="4251689"/>
          </a:xfrm>
          <a:prstGeom prst="rect">
            <a:avLst/>
          </a:prstGeom>
        </p:spPr>
      </p:pic>
    </p:spTree>
    <p:extLst>
      <p:ext uri="{BB962C8B-B14F-4D97-AF65-F5344CB8AC3E}">
        <p14:creationId xmlns:p14="http://schemas.microsoft.com/office/powerpoint/2010/main" val="1024002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A89CD-75B7-F88B-1BD7-01625887456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E73C250-DF36-2B11-B987-61B11A678059}"/>
              </a:ext>
              <a:ext uri="{C183D7F6-B498-43B3-948B-1728B52AA6E4}">
                <adec:decorative xmlns:adec="http://schemas.microsoft.com/office/drawing/2017/decorative" val="1"/>
              </a:ext>
            </a:extLst>
          </p:cNvPr>
          <p:cNvSpPr>
            <a:spLocks/>
          </p:cNvSpPr>
          <p:nvPr/>
        </p:nvSpPr>
        <p:spPr bwMode="auto">
          <a:xfrm>
            <a:off x="671332" y="1312423"/>
            <a:ext cx="10631466" cy="4509644"/>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6524E83-CD4B-10CA-901A-75F6FA4F2436}"/>
              </a:ext>
            </a:extLst>
          </p:cNvPr>
          <p:cNvSpPr>
            <a:spLocks noGrp="1"/>
          </p:cNvSpPr>
          <p:nvPr>
            <p:ph type="title"/>
          </p:nvPr>
        </p:nvSpPr>
        <p:spPr/>
        <p:txBody>
          <a:bodyPr>
            <a:noAutofit/>
          </a:bodyPr>
          <a:lstStyle/>
          <a:p>
            <a:r>
              <a:rPr lang="en-US">
                <a:solidFill>
                  <a:schemeClr val="tx2"/>
                </a:solidFill>
              </a:rPr>
              <a:t>Expressions</a:t>
            </a:r>
          </a:p>
        </p:txBody>
      </p:sp>
      <p:pic>
        <p:nvPicPr>
          <p:cNvPr id="6" name="Picture 5">
            <a:extLst>
              <a:ext uri="{FF2B5EF4-FFF2-40B4-BE49-F238E27FC236}">
                <a16:creationId xmlns:a16="http://schemas.microsoft.com/office/drawing/2014/main" id="{CB4E6698-64A1-D54B-FB52-E5615211DE2C}"/>
              </a:ext>
            </a:extLst>
          </p:cNvPr>
          <p:cNvPicPr>
            <a:picLocks noChangeAspect="1"/>
          </p:cNvPicPr>
          <p:nvPr/>
        </p:nvPicPr>
        <p:blipFill rotWithShape="1">
          <a:blip r:embed="rId3"/>
          <a:srcRect b="15874"/>
          <a:stretch/>
        </p:blipFill>
        <p:spPr>
          <a:xfrm>
            <a:off x="1571940" y="1439056"/>
            <a:ext cx="8830250" cy="4223355"/>
          </a:xfrm>
          <a:prstGeom prst="rect">
            <a:avLst/>
          </a:prstGeom>
        </p:spPr>
      </p:pic>
    </p:spTree>
    <p:extLst>
      <p:ext uri="{BB962C8B-B14F-4D97-AF65-F5344CB8AC3E}">
        <p14:creationId xmlns:p14="http://schemas.microsoft.com/office/powerpoint/2010/main" val="312447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E6CF8-3AF4-A682-FE31-C00C0DB0E36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BBA2F88-BD51-239E-FA6D-D51C238E4F3B}"/>
              </a:ext>
              <a:ext uri="{C183D7F6-B498-43B3-948B-1728B52AA6E4}">
                <adec:decorative xmlns:adec="http://schemas.microsoft.com/office/drawing/2017/decorative" val="1"/>
              </a:ext>
            </a:extLst>
          </p:cNvPr>
          <p:cNvSpPr>
            <a:spLocks/>
          </p:cNvSpPr>
          <p:nvPr/>
        </p:nvSpPr>
        <p:spPr bwMode="auto">
          <a:xfrm>
            <a:off x="6394545" y="1312423"/>
            <a:ext cx="5212237" cy="3980995"/>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C0AC24F7-5A1C-9132-5B0C-C54877C06A10}"/>
              </a:ext>
            </a:extLst>
          </p:cNvPr>
          <p:cNvSpPr>
            <a:spLocks noGrp="1"/>
          </p:cNvSpPr>
          <p:nvPr>
            <p:ph type="title"/>
          </p:nvPr>
        </p:nvSpPr>
        <p:spPr/>
        <p:txBody>
          <a:bodyPr vert="horz" wrap="square" lIns="0" tIns="0" rIns="0" bIns="0" rtlCol="0" anchor="t">
            <a:noAutofit/>
          </a:bodyPr>
          <a:lstStyle/>
          <a:p>
            <a:r>
              <a:rPr lang="en-US" sz="4267">
                <a:solidFill>
                  <a:schemeClr val="tx2"/>
                </a:solidFill>
              </a:rPr>
              <a:t>Variables</a:t>
            </a:r>
          </a:p>
        </p:txBody>
      </p:sp>
      <p:sp>
        <p:nvSpPr>
          <p:cNvPr id="5" name="Content Placeholder 2">
            <a:extLst>
              <a:ext uri="{FF2B5EF4-FFF2-40B4-BE49-F238E27FC236}">
                <a16:creationId xmlns:a16="http://schemas.microsoft.com/office/drawing/2014/main" id="{A54573D1-1C64-F9DD-8495-8C154A68174A}"/>
              </a:ext>
            </a:extLst>
          </p:cNvPr>
          <p:cNvSpPr>
            <a:spLocks noGrp="1"/>
          </p:cNvSpPr>
          <p:nvPr>
            <p:ph sz="half" idx="4294967295"/>
          </p:nvPr>
        </p:nvSpPr>
        <p:spPr>
          <a:xfrm>
            <a:off x="307407" y="1529712"/>
            <a:ext cx="5735638" cy="3505200"/>
          </a:xfrm>
        </p:spPr>
        <p:txBody>
          <a:bodyPr>
            <a:normAutofit/>
          </a:bodyPr>
          <a:lstStyle/>
          <a:p>
            <a:pPr marL="0" indent="0">
              <a:buNone/>
            </a:pPr>
            <a:r>
              <a:rPr lang="en-US" sz="2667"/>
              <a:t>Potential use cases:</a:t>
            </a:r>
          </a:p>
          <a:p>
            <a:pPr marL="994783" lvl="1" indent="-380990">
              <a:buFont typeface="Wingdings" panose="05000000000000000000" pitchFamily="2" charset="2"/>
              <a:buChar char="§"/>
            </a:pPr>
            <a:endParaRPr lang="en-US" sz="3200"/>
          </a:p>
        </p:txBody>
      </p:sp>
      <p:sp>
        <p:nvSpPr>
          <p:cNvPr id="10" name="Freeform: Shape 9">
            <a:extLst>
              <a:ext uri="{FF2B5EF4-FFF2-40B4-BE49-F238E27FC236}">
                <a16:creationId xmlns:a16="http://schemas.microsoft.com/office/drawing/2014/main" id="{D211BEFC-3521-30BB-D8A3-F4934EE064AB}"/>
              </a:ext>
            </a:extLst>
          </p:cNvPr>
          <p:cNvSpPr/>
          <p:nvPr/>
        </p:nvSpPr>
        <p:spPr>
          <a:xfrm>
            <a:off x="533291" y="2132314"/>
            <a:ext cx="5832343" cy="790276"/>
          </a:xfrm>
          <a:custGeom>
            <a:avLst/>
            <a:gdLst>
              <a:gd name="connsiteX0" fmla="*/ 0 w 4521771"/>
              <a:gd name="connsiteY0" fmla="*/ 0 h 592707"/>
              <a:gd name="connsiteX1" fmla="*/ 4521771 w 4521771"/>
              <a:gd name="connsiteY1" fmla="*/ 0 h 592707"/>
              <a:gd name="connsiteX2" fmla="*/ 4521771 w 4521771"/>
              <a:gd name="connsiteY2" fmla="*/ 592707 h 592707"/>
              <a:gd name="connsiteX3" fmla="*/ 0 w 4521771"/>
              <a:gd name="connsiteY3" fmla="*/ 592707 h 592707"/>
              <a:gd name="connsiteX4" fmla="*/ 0 w 4521771"/>
              <a:gd name="connsiteY4" fmla="*/ 0 h 592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1771" h="592707">
                <a:moveTo>
                  <a:pt x="0" y="0"/>
                </a:moveTo>
                <a:lnTo>
                  <a:pt x="4521771" y="0"/>
                </a:lnTo>
                <a:lnTo>
                  <a:pt x="4521771" y="592707"/>
                </a:lnTo>
                <a:lnTo>
                  <a:pt x="0" y="592707"/>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1280" tIns="81280" rIns="81280" bIns="81280" numCol="1" spcCol="1270" anchor="t" anchorCtr="0">
            <a:noAutofit/>
          </a:bodyPr>
          <a:lstStyle/>
          <a:p>
            <a:pPr defTabSz="948243">
              <a:lnSpc>
                <a:spcPct val="90000"/>
              </a:lnSpc>
              <a:spcBef>
                <a:spcPct val="0"/>
              </a:spcBef>
              <a:spcAft>
                <a:spcPct val="35000"/>
              </a:spcAft>
              <a:defRPr/>
            </a:pPr>
            <a:r>
              <a:rPr lang="en-GB" sz="2133">
                <a:solidFill>
                  <a:srgbClr val="000000">
                    <a:hueOff val="0"/>
                    <a:satOff val="0"/>
                    <a:lumOff val="0"/>
                    <a:alphaOff val="0"/>
                  </a:srgbClr>
                </a:solidFill>
                <a:latin typeface="Segoe UI"/>
              </a:rPr>
              <a:t>Counters – you can increment or decrement variables</a:t>
            </a:r>
            <a:endParaRPr lang="en-US" sz="2133">
              <a:solidFill>
                <a:srgbClr val="000000">
                  <a:hueOff val="0"/>
                  <a:satOff val="0"/>
                  <a:lumOff val="0"/>
                  <a:alphaOff val="0"/>
                </a:srgbClr>
              </a:solidFill>
              <a:latin typeface="Segoe UI"/>
            </a:endParaRPr>
          </a:p>
        </p:txBody>
      </p:sp>
      <p:sp>
        <p:nvSpPr>
          <p:cNvPr id="12" name="Freeform: Shape 11">
            <a:extLst>
              <a:ext uri="{FF2B5EF4-FFF2-40B4-BE49-F238E27FC236}">
                <a16:creationId xmlns:a16="http://schemas.microsoft.com/office/drawing/2014/main" id="{F249E421-7C6B-0ABD-6CB5-B0D13F31BBC0}"/>
              </a:ext>
            </a:extLst>
          </p:cNvPr>
          <p:cNvSpPr/>
          <p:nvPr/>
        </p:nvSpPr>
        <p:spPr>
          <a:xfrm>
            <a:off x="533291" y="2922590"/>
            <a:ext cx="5832343" cy="790276"/>
          </a:xfrm>
          <a:custGeom>
            <a:avLst/>
            <a:gdLst>
              <a:gd name="connsiteX0" fmla="*/ 0 w 4521771"/>
              <a:gd name="connsiteY0" fmla="*/ 0 h 592707"/>
              <a:gd name="connsiteX1" fmla="*/ 4521771 w 4521771"/>
              <a:gd name="connsiteY1" fmla="*/ 0 h 592707"/>
              <a:gd name="connsiteX2" fmla="*/ 4521771 w 4521771"/>
              <a:gd name="connsiteY2" fmla="*/ 592707 h 592707"/>
              <a:gd name="connsiteX3" fmla="*/ 0 w 4521771"/>
              <a:gd name="connsiteY3" fmla="*/ 592707 h 592707"/>
              <a:gd name="connsiteX4" fmla="*/ 0 w 4521771"/>
              <a:gd name="connsiteY4" fmla="*/ 0 h 592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1771" h="592707">
                <a:moveTo>
                  <a:pt x="0" y="0"/>
                </a:moveTo>
                <a:lnTo>
                  <a:pt x="4521771" y="0"/>
                </a:lnTo>
                <a:lnTo>
                  <a:pt x="4521771" y="592707"/>
                </a:lnTo>
                <a:lnTo>
                  <a:pt x="0" y="592707"/>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1280" tIns="81280" rIns="81280" bIns="81280" numCol="1" spcCol="1270" anchor="t" anchorCtr="0">
            <a:noAutofit/>
          </a:bodyPr>
          <a:lstStyle/>
          <a:p>
            <a:pPr defTabSz="948243">
              <a:lnSpc>
                <a:spcPct val="90000"/>
              </a:lnSpc>
              <a:spcBef>
                <a:spcPct val="0"/>
              </a:spcBef>
              <a:spcAft>
                <a:spcPct val="35000"/>
              </a:spcAft>
              <a:defRPr/>
            </a:pPr>
            <a:r>
              <a:rPr lang="en-GB" sz="2133">
                <a:solidFill>
                  <a:srgbClr val="000000">
                    <a:hueOff val="0"/>
                    <a:satOff val="0"/>
                    <a:lumOff val="0"/>
                    <a:alphaOff val="0"/>
                  </a:srgbClr>
                </a:solidFill>
                <a:latin typeface="Segoe UI"/>
              </a:rPr>
              <a:t>Append to arrays or strings</a:t>
            </a:r>
            <a:endParaRPr lang="en-US" sz="2133">
              <a:solidFill>
                <a:srgbClr val="000000">
                  <a:hueOff val="0"/>
                  <a:satOff val="0"/>
                  <a:lumOff val="0"/>
                  <a:alphaOff val="0"/>
                </a:srgbClr>
              </a:solidFill>
              <a:latin typeface="Segoe UI"/>
            </a:endParaRPr>
          </a:p>
        </p:txBody>
      </p:sp>
      <p:sp>
        <p:nvSpPr>
          <p:cNvPr id="14" name="Freeform: Shape 13">
            <a:extLst>
              <a:ext uri="{FF2B5EF4-FFF2-40B4-BE49-F238E27FC236}">
                <a16:creationId xmlns:a16="http://schemas.microsoft.com/office/drawing/2014/main" id="{CA2DD9B4-2D9D-F3C1-68E7-EAA20275C930}"/>
              </a:ext>
            </a:extLst>
          </p:cNvPr>
          <p:cNvSpPr/>
          <p:nvPr/>
        </p:nvSpPr>
        <p:spPr>
          <a:xfrm>
            <a:off x="533291" y="3712866"/>
            <a:ext cx="5832343" cy="790276"/>
          </a:xfrm>
          <a:custGeom>
            <a:avLst/>
            <a:gdLst>
              <a:gd name="connsiteX0" fmla="*/ 0 w 4521771"/>
              <a:gd name="connsiteY0" fmla="*/ 0 h 592707"/>
              <a:gd name="connsiteX1" fmla="*/ 4521771 w 4521771"/>
              <a:gd name="connsiteY1" fmla="*/ 0 h 592707"/>
              <a:gd name="connsiteX2" fmla="*/ 4521771 w 4521771"/>
              <a:gd name="connsiteY2" fmla="*/ 592707 h 592707"/>
              <a:gd name="connsiteX3" fmla="*/ 0 w 4521771"/>
              <a:gd name="connsiteY3" fmla="*/ 592707 h 592707"/>
              <a:gd name="connsiteX4" fmla="*/ 0 w 4521771"/>
              <a:gd name="connsiteY4" fmla="*/ 0 h 592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1771" h="592707">
                <a:moveTo>
                  <a:pt x="0" y="0"/>
                </a:moveTo>
                <a:lnTo>
                  <a:pt x="4521771" y="0"/>
                </a:lnTo>
                <a:lnTo>
                  <a:pt x="4521771" y="592707"/>
                </a:lnTo>
                <a:lnTo>
                  <a:pt x="0" y="592707"/>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1280" tIns="81280" rIns="81280" bIns="81280" numCol="1" spcCol="1270" anchor="t" anchorCtr="0">
            <a:noAutofit/>
          </a:bodyPr>
          <a:lstStyle/>
          <a:p>
            <a:pPr defTabSz="948243">
              <a:lnSpc>
                <a:spcPct val="90000"/>
              </a:lnSpc>
              <a:spcBef>
                <a:spcPct val="0"/>
              </a:spcBef>
              <a:spcAft>
                <a:spcPct val="35000"/>
              </a:spcAft>
              <a:defRPr/>
            </a:pPr>
            <a:r>
              <a:rPr lang="en-US" sz="2133">
                <a:solidFill>
                  <a:srgbClr val="000000">
                    <a:hueOff val="0"/>
                    <a:satOff val="0"/>
                    <a:lumOff val="0"/>
                    <a:alphaOff val="0"/>
                  </a:srgbClr>
                </a:solidFill>
                <a:latin typeface="Segoe UI"/>
              </a:rPr>
              <a:t>Set state, check it elsewhere in the flow</a:t>
            </a:r>
          </a:p>
        </p:txBody>
      </p:sp>
      <p:grpSp>
        <p:nvGrpSpPr>
          <p:cNvPr id="17" name="Group 16">
            <a:extLst>
              <a:ext uri="{FF2B5EF4-FFF2-40B4-BE49-F238E27FC236}">
                <a16:creationId xmlns:a16="http://schemas.microsoft.com/office/drawing/2014/main" id="{B425750C-148D-551C-0582-ACA84A284029}"/>
              </a:ext>
              <a:ext uri="{C183D7F6-B498-43B3-948B-1728B52AA6E4}">
                <adec:decorative xmlns:adec="http://schemas.microsoft.com/office/drawing/2017/decorative" val="1"/>
              </a:ext>
            </a:extLst>
          </p:cNvPr>
          <p:cNvGrpSpPr/>
          <p:nvPr/>
        </p:nvGrpSpPr>
        <p:grpSpPr>
          <a:xfrm>
            <a:off x="336606" y="2132314"/>
            <a:ext cx="5832056" cy="2370828"/>
            <a:chOff x="122237" y="1929114"/>
            <a:chExt cx="4521771" cy="1778121"/>
          </a:xfrm>
        </p:grpSpPr>
        <p:sp>
          <p:nvSpPr>
            <p:cNvPr id="9" name="Straight Connector 8">
              <a:extLst>
                <a:ext uri="{FF2B5EF4-FFF2-40B4-BE49-F238E27FC236}">
                  <a16:creationId xmlns:a16="http://schemas.microsoft.com/office/drawing/2014/main" id="{3C9CF3D2-F8A8-88FF-A16E-2A5165493A52}"/>
                </a:ext>
              </a:extLst>
            </p:cNvPr>
            <p:cNvSpPr/>
            <p:nvPr/>
          </p:nvSpPr>
          <p:spPr>
            <a:xfrm>
              <a:off x="122237" y="1929114"/>
              <a:ext cx="4521771" cy="0"/>
            </a:xfrm>
            <a:prstGeom prst="line">
              <a:avLst/>
            </a:prstGeom>
            <a:ln w="6350">
              <a:solidFill>
                <a:schemeClr val="bg1">
                  <a:lumMod val="75000"/>
                </a:schemeClr>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pPr defTabSz="1219170"/>
              <a:endParaRPr lang="en-US" sz="2400">
                <a:solidFill>
                  <a:srgbClr val="FFFFFF"/>
                </a:solidFill>
                <a:latin typeface="Segoe UI"/>
              </a:endParaRPr>
            </a:p>
          </p:txBody>
        </p:sp>
        <p:sp>
          <p:nvSpPr>
            <p:cNvPr id="11" name="Straight Connector 10">
              <a:extLst>
                <a:ext uri="{FF2B5EF4-FFF2-40B4-BE49-F238E27FC236}">
                  <a16:creationId xmlns:a16="http://schemas.microsoft.com/office/drawing/2014/main" id="{440C849B-64C8-4073-771F-D703C2307A89}"/>
                </a:ext>
              </a:extLst>
            </p:cNvPr>
            <p:cNvSpPr/>
            <p:nvPr/>
          </p:nvSpPr>
          <p:spPr>
            <a:xfrm>
              <a:off x="122237" y="2521821"/>
              <a:ext cx="4521771" cy="0"/>
            </a:xfrm>
            <a:prstGeom prst="line">
              <a:avLst/>
            </a:prstGeom>
            <a:ln w="6350">
              <a:solidFill>
                <a:schemeClr val="bg1">
                  <a:lumMod val="75000"/>
                </a:schemeClr>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pPr defTabSz="1219170"/>
              <a:endParaRPr lang="en-US" sz="2400">
                <a:solidFill>
                  <a:srgbClr val="FFFFFF"/>
                </a:solidFill>
                <a:latin typeface="Segoe UI"/>
              </a:endParaRPr>
            </a:p>
          </p:txBody>
        </p:sp>
        <p:sp>
          <p:nvSpPr>
            <p:cNvPr id="13" name="Straight Connector 12">
              <a:extLst>
                <a:ext uri="{FF2B5EF4-FFF2-40B4-BE49-F238E27FC236}">
                  <a16:creationId xmlns:a16="http://schemas.microsoft.com/office/drawing/2014/main" id="{D11A8690-F207-1E90-7D50-EA18B509391A}"/>
                </a:ext>
              </a:extLst>
            </p:cNvPr>
            <p:cNvSpPr/>
            <p:nvPr/>
          </p:nvSpPr>
          <p:spPr>
            <a:xfrm>
              <a:off x="122237" y="3114528"/>
              <a:ext cx="4521771" cy="0"/>
            </a:xfrm>
            <a:prstGeom prst="line">
              <a:avLst/>
            </a:prstGeom>
            <a:ln w="6350">
              <a:solidFill>
                <a:schemeClr val="bg1">
                  <a:lumMod val="75000"/>
                </a:schemeClr>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pPr defTabSz="1219170"/>
              <a:endParaRPr lang="en-US" sz="2400">
                <a:solidFill>
                  <a:srgbClr val="FFFFFF"/>
                </a:solidFill>
                <a:latin typeface="Segoe UI"/>
              </a:endParaRPr>
            </a:p>
          </p:txBody>
        </p:sp>
        <p:sp>
          <p:nvSpPr>
            <p:cNvPr id="15" name="Straight Connector 14">
              <a:extLst>
                <a:ext uri="{FF2B5EF4-FFF2-40B4-BE49-F238E27FC236}">
                  <a16:creationId xmlns:a16="http://schemas.microsoft.com/office/drawing/2014/main" id="{C4250446-2ED8-9EEF-29EA-4C1382FB294C}"/>
                </a:ext>
              </a:extLst>
            </p:cNvPr>
            <p:cNvSpPr/>
            <p:nvPr/>
          </p:nvSpPr>
          <p:spPr>
            <a:xfrm>
              <a:off x="122237" y="3707235"/>
              <a:ext cx="4521771" cy="0"/>
            </a:xfrm>
            <a:prstGeom prst="line">
              <a:avLst/>
            </a:prstGeom>
            <a:ln w="6350">
              <a:solidFill>
                <a:schemeClr val="bg1">
                  <a:lumMod val="75000"/>
                </a:schemeClr>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pPr defTabSz="1219170"/>
              <a:endParaRPr lang="en-US" sz="2400">
                <a:solidFill>
                  <a:srgbClr val="FFFFFF"/>
                </a:solidFill>
                <a:latin typeface="Segoe UI"/>
              </a:endParaRPr>
            </a:p>
          </p:txBody>
        </p:sp>
      </p:grpSp>
      <p:sp>
        <p:nvSpPr>
          <p:cNvPr id="16" name="Freeform: Shape 15">
            <a:extLst>
              <a:ext uri="{FF2B5EF4-FFF2-40B4-BE49-F238E27FC236}">
                <a16:creationId xmlns:a16="http://schemas.microsoft.com/office/drawing/2014/main" id="{AE0E917A-BE3E-ABB3-F9AB-0E1B53DD56D7}"/>
              </a:ext>
            </a:extLst>
          </p:cNvPr>
          <p:cNvSpPr/>
          <p:nvPr/>
        </p:nvSpPr>
        <p:spPr>
          <a:xfrm>
            <a:off x="533291" y="4503142"/>
            <a:ext cx="5832343" cy="790276"/>
          </a:xfrm>
          <a:custGeom>
            <a:avLst/>
            <a:gdLst>
              <a:gd name="connsiteX0" fmla="*/ 0 w 4521771"/>
              <a:gd name="connsiteY0" fmla="*/ 0 h 592707"/>
              <a:gd name="connsiteX1" fmla="*/ 4521771 w 4521771"/>
              <a:gd name="connsiteY1" fmla="*/ 0 h 592707"/>
              <a:gd name="connsiteX2" fmla="*/ 4521771 w 4521771"/>
              <a:gd name="connsiteY2" fmla="*/ 592707 h 592707"/>
              <a:gd name="connsiteX3" fmla="*/ 0 w 4521771"/>
              <a:gd name="connsiteY3" fmla="*/ 592707 h 592707"/>
              <a:gd name="connsiteX4" fmla="*/ 0 w 4521771"/>
              <a:gd name="connsiteY4" fmla="*/ 0 h 5927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1771" h="592707">
                <a:moveTo>
                  <a:pt x="0" y="0"/>
                </a:moveTo>
                <a:lnTo>
                  <a:pt x="4521771" y="0"/>
                </a:lnTo>
                <a:lnTo>
                  <a:pt x="4521771" y="592707"/>
                </a:lnTo>
                <a:lnTo>
                  <a:pt x="0" y="592707"/>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81280" tIns="81280" rIns="81280" bIns="81280" numCol="1" spcCol="1270" anchor="t" anchorCtr="0">
            <a:noAutofit/>
          </a:bodyPr>
          <a:lstStyle/>
          <a:p>
            <a:pPr defTabSz="948243">
              <a:lnSpc>
                <a:spcPct val="90000"/>
              </a:lnSpc>
              <a:spcBef>
                <a:spcPct val="0"/>
              </a:spcBef>
              <a:spcAft>
                <a:spcPct val="35000"/>
              </a:spcAft>
              <a:defRPr/>
            </a:pPr>
            <a:r>
              <a:rPr lang="en-US" sz="2133">
                <a:solidFill>
                  <a:srgbClr val="000000">
                    <a:hueOff val="0"/>
                    <a:satOff val="0"/>
                    <a:lumOff val="0"/>
                    <a:alphaOff val="0"/>
                  </a:srgbClr>
                </a:solidFill>
                <a:latin typeface="Segoe UI"/>
              </a:rPr>
              <a:t>Simplify expressions – no need to keep checking object?[‘p1’]?[‘p2’]?[‘p3’]</a:t>
            </a:r>
          </a:p>
        </p:txBody>
      </p:sp>
      <p:pic>
        <p:nvPicPr>
          <p:cNvPr id="4" name="Picture 3">
            <a:extLst>
              <a:ext uri="{FF2B5EF4-FFF2-40B4-BE49-F238E27FC236}">
                <a16:creationId xmlns:a16="http://schemas.microsoft.com/office/drawing/2014/main" id="{06B5105D-1925-1D56-5CE3-22C7B4E8C287}"/>
              </a:ext>
            </a:extLst>
          </p:cNvPr>
          <p:cNvPicPr>
            <a:picLocks noChangeAspect="1"/>
          </p:cNvPicPr>
          <p:nvPr/>
        </p:nvPicPr>
        <p:blipFill>
          <a:blip r:embed="rId3"/>
          <a:stretch>
            <a:fillRect/>
          </a:stretch>
        </p:blipFill>
        <p:spPr>
          <a:xfrm>
            <a:off x="6491940" y="1484395"/>
            <a:ext cx="5043679" cy="3214928"/>
          </a:xfrm>
          <a:prstGeom prst="rect">
            <a:avLst/>
          </a:prstGeom>
        </p:spPr>
      </p:pic>
    </p:spTree>
    <p:extLst>
      <p:ext uri="{BB962C8B-B14F-4D97-AF65-F5344CB8AC3E}">
        <p14:creationId xmlns:p14="http://schemas.microsoft.com/office/powerpoint/2010/main" val="253050102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BDF6C-C843-3121-0F0C-2968B5C2BD2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72771E3-3F46-D1A2-A0BA-1A643BA81FFB}"/>
              </a:ext>
              <a:ext uri="{C183D7F6-B498-43B3-948B-1728B52AA6E4}">
                <adec:decorative xmlns:adec="http://schemas.microsoft.com/office/drawing/2017/decorative" val="1"/>
              </a:ext>
            </a:extLst>
          </p:cNvPr>
          <p:cNvSpPr>
            <a:spLocks/>
          </p:cNvSpPr>
          <p:nvPr/>
        </p:nvSpPr>
        <p:spPr bwMode="auto">
          <a:xfrm>
            <a:off x="4919577" y="1312424"/>
            <a:ext cx="6687205" cy="3402452"/>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C38FF60-9BEB-5C79-020B-79D024C5CF3C}"/>
              </a:ext>
            </a:extLst>
          </p:cNvPr>
          <p:cNvSpPr>
            <a:spLocks noGrp="1"/>
          </p:cNvSpPr>
          <p:nvPr>
            <p:ph type="title"/>
          </p:nvPr>
        </p:nvSpPr>
        <p:spPr/>
        <p:txBody>
          <a:bodyPr vert="horz" wrap="square" lIns="0" tIns="0" rIns="0" bIns="0" rtlCol="0" anchor="t" anchorCtr="0">
            <a:noAutofit/>
          </a:bodyPr>
          <a:lstStyle/>
          <a:p>
            <a:r>
              <a:rPr lang="en-US" sz="4267">
                <a:solidFill>
                  <a:schemeClr val="tx2"/>
                </a:solidFill>
              </a:rPr>
              <a:t>Using Conditions</a:t>
            </a:r>
          </a:p>
        </p:txBody>
      </p:sp>
      <p:sp>
        <p:nvSpPr>
          <p:cNvPr id="9" name="Rectangle 8">
            <a:extLst>
              <a:ext uri="{FF2B5EF4-FFF2-40B4-BE49-F238E27FC236}">
                <a16:creationId xmlns:a16="http://schemas.microsoft.com/office/drawing/2014/main" id="{A1D1B8C4-607B-A72A-0A18-D824D2E95A9D}"/>
              </a:ext>
            </a:extLst>
          </p:cNvPr>
          <p:cNvSpPr/>
          <p:nvPr/>
        </p:nvSpPr>
        <p:spPr>
          <a:xfrm>
            <a:off x="562648" y="1474920"/>
            <a:ext cx="4052564" cy="764105"/>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920" tIns="0" rIns="0" bIns="0" numCol="1" spcCol="1270" anchor="ctr" anchorCtr="0">
            <a:noAutofit/>
          </a:bodyPr>
          <a:lstStyle/>
          <a:p>
            <a:pPr defTabSz="296326">
              <a:lnSpc>
                <a:spcPct val="90000"/>
              </a:lnSpc>
              <a:spcBef>
                <a:spcPct val="0"/>
              </a:spcBef>
              <a:spcAft>
                <a:spcPct val="35000"/>
              </a:spcAft>
            </a:pPr>
            <a:r>
              <a:rPr lang="en-US" sz="1867">
                <a:solidFill>
                  <a:schemeClr val="tx2"/>
                </a:solidFill>
              </a:rPr>
              <a:t>Evaluates if condition is true (Yes) or false (No) and execution continues with actions in the selected branch</a:t>
            </a:r>
          </a:p>
        </p:txBody>
      </p:sp>
      <p:sp>
        <p:nvSpPr>
          <p:cNvPr id="12" name="Rectangle 11">
            <a:extLst>
              <a:ext uri="{FF2B5EF4-FFF2-40B4-BE49-F238E27FC236}">
                <a16:creationId xmlns:a16="http://schemas.microsoft.com/office/drawing/2014/main" id="{A4C79650-65F6-81F5-EE11-4DB0AFF57ADC}"/>
              </a:ext>
            </a:extLst>
          </p:cNvPr>
          <p:cNvSpPr/>
          <p:nvPr/>
        </p:nvSpPr>
        <p:spPr>
          <a:xfrm>
            <a:off x="562648" y="2442257"/>
            <a:ext cx="4052564" cy="764105"/>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920" tIns="0" rIns="0" bIns="0" numCol="1" spcCol="1270" anchor="ctr" anchorCtr="0">
            <a:noAutofit/>
          </a:bodyPr>
          <a:lstStyle/>
          <a:p>
            <a:pPr defTabSz="296326">
              <a:lnSpc>
                <a:spcPct val="90000"/>
              </a:lnSpc>
              <a:spcBef>
                <a:spcPct val="0"/>
              </a:spcBef>
              <a:spcAft>
                <a:spcPct val="35000"/>
              </a:spcAft>
            </a:pPr>
            <a:r>
              <a:rPr lang="en-US" sz="1867">
                <a:solidFill>
                  <a:schemeClr val="tx2"/>
                </a:solidFill>
              </a:rPr>
              <a:t>Can create complex criteria using grouping of conditions</a:t>
            </a:r>
          </a:p>
        </p:txBody>
      </p:sp>
      <p:sp>
        <p:nvSpPr>
          <p:cNvPr id="14" name="Rectangle 13">
            <a:extLst>
              <a:ext uri="{FF2B5EF4-FFF2-40B4-BE49-F238E27FC236}">
                <a16:creationId xmlns:a16="http://schemas.microsoft.com/office/drawing/2014/main" id="{5906C993-A4BF-C861-F4E6-C61C53E303D3}"/>
              </a:ext>
            </a:extLst>
          </p:cNvPr>
          <p:cNvSpPr/>
          <p:nvPr/>
        </p:nvSpPr>
        <p:spPr>
          <a:xfrm>
            <a:off x="562648" y="3429000"/>
            <a:ext cx="4052564" cy="764105"/>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920" tIns="0" rIns="0" bIns="0" numCol="1" spcCol="1270" anchor="ctr" anchorCtr="0">
            <a:noAutofit/>
          </a:bodyPr>
          <a:lstStyle/>
          <a:p>
            <a:pPr defTabSz="296326">
              <a:lnSpc>
                <a:spcPct val="90000"/>
              </a:lnSpc>
              <a:spcBef>
                <a:spcPct val="0"/>
              </a:spcBef>
              <a:spcAft>
                <a:spcPct val="35000"/>
              </a:spcAft>
            </a:pPr>
            <a:r>
              <a:rPr lang="en-US" sz="1867">
                <a:solidFill>
                  <a:schemeClr val="tx2"/>
                </a:solidFill>
              </a:rPr>
              <a:t>Yes or No branches can contain nested condition checks</a:t>
            </a:r>
          </a:p>
        </p:txBody>
      </p:sp>
      <p:pic>
        <p:nvPicPr>
          <p:cNvPr id="4" name="Picture 3">
            <a:extLst>
              <a:ext uri="{FF2B5EF4-FFF2-40B4-BE49-F238E27FC236}">
                <a16:creationId xmlns:a16="http://schemas.microsoft.com/office/drawing/2014/main" id="{2F12708C-323D-CBA4-F0FA-51DAF7AEFD9D}"/>
              </a:ext>
            </a:extLst>
          </p:cNvPr>
          <p:cNvPicPr>
            <a:picLocks noChangeAspect="1"/>
          </p:cNvPicPr>
          <p:nvPr/>
        </p:nvPicPr>
        <p:blipFill>
          <a:blip r:embed="rId3"/>
          <a:stretch>
            <a:fillRect/>
          </a:stretch>
        </p:blipFill>
        <p:spPr>
          <a:xfrm>
            <a:off x="5114925" y="1474921"/>
            <a:ext cx="6414390" cy="2996304"/>
          </a:xfrm>
          <a:prstGeom prst="rect">
            <a:avLst/>
          </a:prstGeom>
        </p:spPr>
      </p:pic>
    </p:spTree>
    <p:extLst>
      <p:ext uri="{BB962C8B-B14F-4D97-AF65-F5344CB8AC3E}">
        <p14:creationId xmlns:p14="http://schemas.microsoft.com/office/powerpoint/2010/main" val="87418088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F9B44-5D51-65FC-9CC2-8C3839F69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61CC08-A16C-981E-08A0-07B476A0B50E}"/>
              </a:ext>
            </a:extLst>
          </p:cNvPr>
          <p:cNvSpPr>
            <a:spLocks noGrp="1"/>
          </p:cNvSpPr>
          <p:nvPr>
            <p:ph type="title"/>
          </p:nvPr>
        </p:nvSpPr>
        <p:spPr/>
        <p:txBody>
          <a:bodyPr vert="horz" wrap="square" lIns="0" tIns="0" rIns="0" bIns="0" rtlCol="0" anchor="t" anchorCtr="0">
            <a:noAutofit/>
          </a:bodyPr>
          <a:lstStyle/>
          <a:p>
            <a:r>
              <a:rPr lang="en-US" sz="4267">
                <a:solidFill>
                  <a:schemeClr val="tx2"/>
                </a:solidFill>
              </a:rPr>
              <a:t>Using Apply for each</a:t>
            </a:r>
          </a:p>
        </p:txBody>
      </p:sp>
      <p:sp>
        <p:nvSpPr>
          <p:cNvPr id="4" name="Content Placeholder 3">
            <a:extLst>
              <a:ext uri="{FF2B5EF4-FFF2-40B4-BE49-F238E27FC236}">
                <a16:creationId xmlns:a16="http://schemas.microsoft.com/office/drawing/2014/main" id="{2132B68B-3497-2F42-0136-1E6ECA565B4C}"/>
              </a:ext>
            </a:extLst>
          </p:cNvPr>
          <p:cNvSpPr>
            <a:spLocks noGrp="1"/>
          </p:cNvSpPr>
          <p:nvPr>
            <p:ph idx="4294967295"/>
          </p:nvPr>
        </p:nvSpPr>
        <p:spPr>
          <a:xfrm>
            <a:off x="595019" y="1457325"/>
            <a:ext cx="5278438" cy="4978400"/>
          </a:xfrm>
        </p:spPr>
        <p:txBody>
          <a:bodyPr>
            <a:normAutofit/>
          </a:bodyPr>
          <a:lstStyle/>
          <a:p>
            <a:pPr marL="0" indent="0">
              <a:buNone/>
            </a:pPr>
            <a:r>
              <a:rPr lang="en-US" sz="2667"/>
              <a:t>Sets of data (arrays of records) are outputs from action steps that result in multiple records e.g. Get list of records</a:t>
            </a:r>
          </a:p>
          <a:p>
            <a:endParaRPr lang="en-US" sz="2667"/>
          </a:p>
          <a:p>
            <a:pPr marL="0" indent="0">
              <a:buNone/>
            </a:pPr>
            <a:r>
              <a:rPr lang="en-US" sz="2667"/>
              <a:t>If you reference a field from a prior step that is part of an array flow will automatically wrap it in an Apply for each</a:t>
            </a:r>
          </a:p>
        </p:txBody>
      </p:sp>
      <p:sp>
        <p:nvSpPr>
          <p:cNvPr id="3" name="Footer Placeholder 2">
            <a:extLst>
              <a:ext uri="{FF2B5EF4-FFF2-40B4-BE49-F238E27FC236}">
                <a16:creationId xmlns:a16="http://schemas.microsoft.com/office/drawing/2014/main" id="{552C3C70-24B7-8F5B-ECAF-B6965ACBB2CC}"/>
              </a:ext>
              <a:ext uri="{C183D7F6-B498-43B3-948B-1728B52AA6E4}">
                <adec:decorative xmlns:adec="http://schemas.microsoft.com/office/drawing/2017/decorative" val="1"/>
              </a:ext>
            </a:extLst>
          </p:cNvPr>
          <p:cNvSpPr>
            <a:spLocks noGrp="1"/>
          </p:cNvSpPr>
          <p:nvPr>
            <p:ph type="ftr" sz="quarter" idx="4294967295"/>
          </p:nvPr>
        </p:nvSpPr>
        <p:spPr>
          <a:xfrm>
            <a:off x="0" y="0"/>
            <a:ext cx="0" cy="0"/>
          </a:xfrm>
        </p:spPr>
        <p:txBody>
          <a:bodyPr anchor="ctr">
            <a:normAutofit fontScale="25000" lnSpcReduction="20000"/>
          </a:bodyPr>
          <a:lstStyle/>
          <a:p>
            <a:pPr defTabSz="914377">
              <a:spcAft>
                <a:spcPts val="600"/>
              </a:spcAft>
            </a:pPr>
            <a:r>
              <a:rPr lang="en-AU">
                <a:solidFill>
                  <a:srgbClr val="191919"/>
                </a:solidFill>
                <a:latin typeface="Segoe UI"/>
              </a:rPr>
              <a:t>. </a:t>
            </a:r>
          </a:p>
        </p:txBody>
      </p:sp>
      <p:sp>
        <p:nvSpPr>
          <p:cNvPr id="11" name="Rectangle 10">
            <a:extLst>
              <a:ext uri="{FF2B5EF4-FFF2-40B4-BE49-F238E27FC236}">
                <a16:creationId xmlns:a16="http://schemas.microsoft.com/office/drawing/2014/main" id="{68CD42AF-8AA0-B3F4-E6B7-5BEB7B3BAD58}"/>
              </a:ext>
              <a:ext uri="{C183D7F6-B498-43B3-948B-1728B52AA6E4}">
                <adec:decorative xmlns:adec="http://schemas.microsoft.com/office/drawing/2017/decorative" val="1"/>
              </a:ext>
            </a:extLst>
          </p:cNvPr>
          <p:cNvSpPr>
            <a:spLocks/>
          </p:cNvSpPr>
          <p:nvPr/>
        </p:nvSpPr>
        <p:spPr bwMode="auto">
          <a:xfrm>
            <a:off x="6096000" y="1312423"/>
            <a:ext cx="5206798" cy="4509644"/>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pic>
        <p:nvPicPr>
          <p:cNvPr id="10" name="Picture 9">
            <a:extLst>
              <a:ext uri="{FF2B5EF4-FFF2-40B4-BE49-F238E27FC236}">
                <a16:creationId xmlns:a16="http://schemas.microsoft.com/office/drawing/2014/main" id="{B5F56FD6-D14C-CA62-375B-C23AED53A0E8}"/>
              </a:ext>
            </a:extLst>
          </p:cNvPr>
          <p:cNvPicPr>
            <a:picLocks noChangeAspect="1"/>
          </p:cNvPicPr>
          <p:nvPr/>
        </p:nvPicPr>
        <p:blipFill>
          <a:blip r:embed="rId3"/>
          <a:stretch>
            <a:fillRect/>
          </a:stretch>
        </p:blipFill>
        <p:spPr>
          <a:xfrm>
            <a:off x="6246903" y="1508418"/>
            <a:ext cx="4871040" cy="3841163"/>
          </a:xfrm>
          <a:prstGeom prst="rect">
            <a:avLst/>
          </a:prstGeom>
        </p:spPr>
      </p:pic>
    </p:spTree>
    <p:extLst>
      <p:ext uri="{BB962C8B-B14F-4D97-AF65-F5344CB8AC3E}">
        <p14:creationId xmlns:p14="http://schemas.microsoft.com/office/powerpoint/2010/main" val="232866029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718D3-94B1-6AAB-62A5-1CAC67689FB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0854EE6-45D4-10D3-F633-542643BE08E8}"/>
              </a:ext>
            </a:extLst>
          </p:cNvPr>
          <p:cNvSpPr>
            <a:spLocks noGrp="1"/>
          </p:cNvSpPr>
          <p:nvPr>
            <p:ph type="title"/>
          </p:nvPr>
        </p:nvSpPr>
        <p:spPr/>
        <p:txBody>
          <a:bodyPr vert="horz" wrap="square" lIns="0" tIns="0" rIns="0" bIns="0" rtlCol="0" anchor="t" anchorCtr="0">
            <a:noAutofit/>
          </a:bodyPr>
          <a:lstStyle/>
          <a:p>
            <a:r>
              <a:rPr lang="en-US" sz="4267">
                <a:solidFill>
                  <a:schemeClr val="tx2"/>
                </a:solidFill>
              </a:rPr>
              <a:t>Using Do Until</a:t>
            </a:r>
          </a:p>
        </p:txBody>
      </p:sp>
      <p:sp>
        <p:nvSpPr>
          <p:cNvPr id="8" name="Content Placeholder 7">
            <a:extLst>
              <a:ext uri="{FF2B5EF4-FFF2-40B4-BE49-F238E27FC236}">
                <a16:creationId xmlns:a16="http://schemas.microsoft.com/office/drawing/2014/main" id="{B56170E7-10B4-57E1-CDF0-7B7B0B9F4785}"/>
              </a:ext>
            </a:extLst>
          </p:cNvPr>
          <p:cNvSpPr>
            <a:spLocks noGrp="1"/>
          </p:cNvSpPr>
          <p:nvPr>
            <p:ph idx="4294967295"/>
          </p:nvPr>
        </p:nvSpPr>
        <p:spPr>
          <a:xfrm>
            <a:off x="588263" y="1499394"/>
            <a:ext cx="5376558" cy="969962"/>
          </a:xfrm>
        </p:spPr>
        <p:txBody>
          <a:bodyPr/>
          <a:lstStyle/>
          <a:p>
            <a:pPr marL="0" indent="0">
              <a:buNone/>
            </a:pPr>
            <a:r>
              <a:rPr lang="en-US" sz="2667"/>
              <a:t>Executes the actions, then checks the condition to see if it loops again – will always run at least once</a:t>
            </a:r>
          </a:p>
          <a:p>
            <a:endParaRPr lang="en-US" sz="2667"/>
          </a:p>
        </p:txBody>
      </p:sp>
      <p:sp>
        <p:nvSpPr>
          <p:cNvPr id="13" name="Rectangle 12">
            <a:extLst>
              <a:ext uri="{FF2B5EF4-FFF2-40B4-BE49-F238E27FC236}">
                <a16:creationId xmlns:a16="http://schemas.microsoft.com/office/drawing/2014/main" id="{E9D4F215-4D2C-BC2C-F864-EAB2ACD9ABA9}"/>
              </a:ext>
              <a:ext uri="{C183D7F6-B498-43B3-948B-1728B52AA6E4}">
                <adec:decorative xmlns:adec="http://schemas.microsoft.com/office/drawing/2017/decorative" val="1"/>
              </a:ext>
            </a:extLst>
          </p:cNvPr>
          <p:cNvSpPr>
            <a:spLocks/>
          </p:cNvSpPr>
          <p:nvPr/>
        </p:nvSpPr>
        <p:spPr bwMode="auto">
          <a:xfrm>
            <a:off x="6096000" y="1312423"/>
            <a:ext cx="5206798" cy="4509644"/>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grpSp>
        <p:nvGrpSpPr>
          <p:cNvPr id="12" name="Group 11">
            <a:extLst>
              <a:ext uri="{FF2B5EF4-FFF2-40B4-BE49-F238E27FC236}">
                <a16:creationId xmlns:a16="http://schemas.microsoft.com/office/drawing/2014/main" id="{97E8EA35-2DCA-D5F0-C9E9-745025035D4F}"/>
              </a:ext>
            </a:extLst>
          </p:cNvPr>
          <p:cNvGrpSpPr/>
          <p:nvPr/>
        </p:nvGrpSpPr>
        <p:grpSpPr>
          <a:xfrm>
            <a:off x="6262529" y="1595154"/>
            <a:ext cx="4724785" cy="3667692"/>
            <a:chOff x="6260529" y="1499394"/>
            <a:chExt cx="5282951" cy="3881173"/>
          </a:xfrm>
        </p:grpSpPr>
        <p:pic>
          <p:nvPicPr>
            <p:cNvPr id="6" name="Picture 5">
              <a:extLst>
                <a:ext uri="{FF2B5EF4-FFF2-40B4-BE49-F238E27FC236}">
                  <a16:creationId xmlns:a16="http://schemas.microsoft.com/office/drawing/2014/main" id="{7A46B190-9E12-02D3-339A-73B8D4ECBE0B}"/>
                </a:ext>
              </a:extLst>
            </p:cNvPr>
            <p:cNvPicPr>
              <a:picLocks noChangeAspect="1"/>
            </p:cNvPicPr>
            <p:nvPr/>
          </p:nvPicPr>
          <p:blipFill>
            <a:blip r:embed="rId3"/>
            <a:stretch>
              <a:fillRect/>
            </a:stretch>
          </p:blipFill>
          <p:spPr>
            <a:xfrm>
              <a:off x="6260529" y="1499394"/>
              <a:ext cx="5282951" cy="3881173"/>
            </a:xfrm>
            <a:prstGeom prst="rect">
              <a:avLst/>
            </a:prstGeom>
          </p:spPr>
        </p:pic>
        <p:pic>
          <p:nvPicPr>
            <p:cNvPr id="10" name="Picture 9" descr="do until with counter">
              <a:extLst>
                <a:ext uri="{FF2B5EF4-FFF2-40B4-BE49-F238E27FC236}">
                  <a16:creationId xmlns:a16="http://schemas.microsoft.com/office/drawing/2014/main" id="{C27A99DC-D150-5C6B-B586-D1259C6DCB6A}"/>
                </a:ext>
              </a:extLst>
            </p:cNvPr>
            <p:cNvPicPr>
              <a:picLocks noChangeAspect="1"/>
            </p:cNvPicPr>
            <p:nvPr/>
          </p:nvPicPr>
          <p:blipFill rotWithShape="1">
            <a:blip r:embed="rId4"/>
            <a:srcRect l="12251" t="28536" r="69098" b="64637"/>
            <a:stretch/>
          </p:blipFill>
          <p:spPr>
            <a:xfrm>
              <a:off x="6405563" y="2819462"/>
              <a:ext cx="1049830" cy="173195"/>
            </a:xfrm>
            <a:prstGeom prst="rect">
              <a:avLst/>
            </a:prstGeom>
          </p:spPr>
        </p:pic>
      </p:grpSp>
    </p:spTree>
    <p:extLst>
      <p:ext uri="{BB962C8B-B14F-4D97-AF65-F5344CB8AC3E}">
        <p14:creationId xmlns:p14="http://schemas.microsoft.com/office/powerpoint/2010/main" val="3885253790"/>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615BF-B918-E0AC-EF72-5D4D8C6FE1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A3B5C-F8E7-6772-7ACF-04B39E4FA7C2}"/>
              </a:ext>
            </a:extLst>
          </p:cNvPr>
          <p:cNvSpPr>
            <a:spLocks noGrp="1"/>
          </p:cNvSpPr>
          <p:nvPr>
            <p:ph type="title"/>
          </p:nvPr>
        </p:nvSpPr>
        <p:spPr/>
        <p:txBody>
          <a:bodyPr vert="horz" wrap="square" lIns="0" tIns="0" rIns="0" bIns="0" rtlCol="0" anchor="t" anchorCtr="0">
            <a:noAutofit/>
          </a:bodyPr>
          <a:lstStyle/>
          <a:p>
            <a:r>
              <a:rPr lang="en-US" sz="4267">
                <a:solidFill>
                  <a:schemeClr val="tx2"/>
                </a:solidFill>
              </a:rPr>
              <a:t>Using Approvals</a:t>
            </a:r>
          </a:p>
        </p:txBody>
      </p:sp>
      <p:sp>
        <p:nvSpPr>
          <p:cNvPr id="4" name="Content Placeholder 3">
            <a:extLst>
              <a:ext uri="{FF2B5EF4-FFF2-40B4-BE49-F238E27FC236}">
                <a16:creationId xmlns:a16="http://schemas.microsoft.com/office/drawing/2014/main" id="{922E6386-807C-B42E-9CD8-3F336ADC3898}"/>
              </a:ext>
            </a:extLst>
          </p:cNvPr>
          <p:cNvSpPr>
            <a:spLocks noGrp="1"/>
          </p:cNvSpPr>
          <p:nvPr>
            <p:ph idx="4294967295"/>
          </p:nvPr>
        </p:nvSpPr>
        <p:spPr>
          <a:xfrm>
            <a:off x="478971" y="1395517"/>
            <a:ext cx="4891315" cy="5322887"/>
          </a:xfrm>
        </p:spPr>
        <p:txBody>
          <a:bodyPr>
            <a:normAutofit/>
          </a:bodyPr>
          <a:lstStyle/>
          <a:p>
            <a:pPr marL="0" indent="0">
              <a:buNone/>
            </a:pPr>
            <a:r>
              <a:rPr lang="en-US" sz="2600"/>
              <a:t>Add approvals into flows using the built-in approval action</a:t>
            </a:r>
            <a:br>
              <a:rPr lang="en-US" sz="2600"/>
            </a:br>
            <a:endParaRPr lang="en-US" sz="2600"/>
          </a:p>
          <a:p>
            <a:pPr marL="0" indent="0">
              <a:buNone/>
            </a:pPr>
            <a:r>
              <a:rPr lang="en-US" sz="2600"/>
              <a:t>Users can approve them from email, the Approval center, or the Power Automate app</a:t>
            </a:r>
          </a:p>
          <a:p>
            <a:endParaRPr lang="en-US" sz="2600"/>
          </a:p>
          <a:p>
            <a:pPr marL="0" indent="0">
              <a:buNone/>
            </a:pPr>
            <a:r>
              <a:rPr lang="en-US" sz="2600"/>
              <a:t>Approval scenarios</a:t>
            </a:r>
          </a:p>
          <a:p>
            <a:pPr lvl="1"/>
            <a:r>
              <a:rPr lang="en-US" sz="2600"/>
              <a:t>Single approvals</a:t>
            </a:r>
          </a:p>
          <a:p>
            <a:pPr lvl="1"/>
            <a:r>
              <a:rPr lang="en-US" sz="2600"/>
              <a:t>Sequential approvals</a:t>
            </a:r>
          </a:p>
          <a:p>
            <a:pPr lvl="1"/>
            <a:r>
              <a:rPr lang="en-US" sz="2600"/>
              <a:t>Parallel approvals </a:t>
            </a:r>
          </a:p>
          <a:p>
            <a:pPr lvl="1"/>
            <a:r>
              <a:rPr lang="en-US" sz="2600"/>
              <a:t>Everyone must approve</a:t>
            </a:r>
          </a:p>
        </p:txBody>
      </p:sp>
      <p:sp>
        <p:nvSpPr>
          <p:cNvPr id="3" name="Footer Placeholder 2">
            <a:extLst>
              <a:ext uri="{FF2B5EF4-FFF2-40B4-BE49-F238E27FC236}">
                <a16:creationId xmlns:a16="http://schemas.microsoft.com/office/drawing/2014/main" id="{7C24C873-CB18-6F38-A548-DBE34F0C6BCE}"/>
              </a:ext>
              <a:ext uri="{C183D7F6-B498-43B3-948B-1728B52AA6E4}">
                <adec:decorative xmlns:adec="http://schemas.microsoft.com/office/drawing/2017/decorative" val="1"/>
              </a:ext>
            </a:extLst>
          </p:cNvPr>
          <p:cNvSpPr>
            <a:spLocks noGrp="1"/>
          </p:cNvSpPr>
          <p:nvPr>
            <p:ph type="ftr" sz="quarter" idx="4294967295"/>
          </p:nvPr>
        </p:nvSpPr>
        <p:spPr>
          <a:xfrm>
            <a:off x="0" y="0"/>
            <a:ext cx="0" cy="0"/>
          </a:xfrm>
        </p:spPr>
        <p:txBody>
          <a:bodyPr anchor="ctr">
            <a:normAutofit fontScale="25000" lnSpcReduction="20000"/>
          </a:bodyPr>
          <a:lstStyle/>
          <a:p>
            <a:pPr>
              <a:spcAft>
                <a:spcPts val="600"/>
              </a:spcAft>
            </a:pPr>
            <a:endParaRPr lang="en-AU"/>
          </a:p>
        </p:txBody>
      </p:sp>
      <p:sp>
        <p:nvSpPr>
          <p:cNvPr id="8" name="Rectangle 7">
            <a:extLst>
              <a:ext uri="{FF2B5EF4-FFF2-40B4-BE49-F238E27FC236}">
                <a16:creationId xmlns:a16="http://schemas.microsoft.com/office/drawing/2014/main" id="{E5CC2B4C-E6F7-2675-8C9F-7D7072F967B6}"/>
              </a:ext>
              <a:ext uri="{C183D7F6-B498-43B3-948B-1728B52AA6E4}">
                <adec:decorative xmlns:adec="http://schemas.microsoft.com/office/drawing/2017/decorative" val="1"/>
              </a:ext>
            </a:extLst>
          </p:cNvPr>
          <p:cNvSpPr>
            <a:spLocks/>
          </p:cNvSpPr>
          <p:nvPr/>
        </p:nvSpPr>
        <p:spPr bwMode="auto">
          <a:xfrm>
            <a:off x="5544456" y="1312423"/>
            <a:ext cx="5758341" cy="4509644"/>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ctr" anchorCtr="0" forceAA="0" compatLnSpc="1">
            <a:prstTxWarp prst="textNoShape">
              <a:avLst/>
            </a:prstTxWarp>
            <a:noAutofit/>
          </a:bodyPr>
          <a:lstStyle/>
          <a:p>
            <a:pPr lvl="0" algn="ctr" defTabSz="914102" fontAlgn="base">
              <a:lnSpc>
                <a:spcPct val="90000"/>
              </a:lnSpc>
              <a:spcBef>
                <a:spcPct val="0"/>
              </a:spcBef>
              <a:spcAft>
                <a:spcPct val="0"/>
              </a:spcAft>
            </a:pPr>
            <a:endParaRPr lang="en-US" sz="1600">
              <a:solidFill>
                <a:schemeClr val="tx1"/>
              </a:solidFill>
              <a:ea typeface="Segoe UI" pitchFamily="34" charset="0"/>
              <a:cs typeface="Segoe UI" pitchFamily="34" charset="0"/>
            </a:endParaRPr>
          </a:p>
        </p:txBody>
      </p:sp>
      <p:pic>
        <p:nvPicPr>
          <p:cNvPr id="7" name="Picture 6">
            <a:extLst>
              <a:ext uri="{FF2B5EF4-FFF2-40B4-BE49-F238E27FC236}">
                <a16:creationId xmlns:a16="http://schemas.microsoft.com/office/drawing/2014/main" id="{7BF9EF9A-7728-94EA-2FC9-CC70AF47ACD9}"/>
              </a:ext>
            </a:extLst>
          </p:cNvPr>
          <p:cNvPicPr>
            <a:picLocks noChangeAspect="1"/>
          </p:cNvPicPr>
          <p:nvPr/>
        </p:nvPicPr>
        <p:blipFill>
          <a:blip r:embed="rId3"/>
          <a:stretch>
            <a:fillRect/>
          </a:stretch>
        </p:blipFill>
        <p:spPr>
          <a:xfrm>
            <a:off x="5609340" y="1672007"/>
            <a:ext cx="5628571" cy="3790476"/>
          </a:xfrm>
          <a:prstGeom prst="rect">
            <a:avLst/>
          </a:prstGeom>
        </p:spPr>
      </p:pic>
    </p:spTree>
    <p:extLst>
      <p:ext uri="{BB962C8B-B14F-4D97-AF65-F5344CB8AC3E}">
        <p14:creationId xmlns:p14="http://schemas.microsoft.com/office/powerpoint/2010/main" val="23099445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E5FCFA7-2A21-44B9-00C4-7CD401F62454}"/>
              </a:ext>
            </a:extLst>
          </p:cNvPr>
          <p:cNvSpPr>
            <a:spLocks noGrp="1"/>
          </p:cNvSpPr>
          <p:nvPr>
            <p:ph type="body" sz="quarter" idx="13"/>
          </p:nvPr>
        </p:nvSpPr>
        <p:spPr/>
        <p:txBody>
          <a:bodyPr/>
          <a:lstStyle/>
          <a:p>
            <a:endParaRPr lang="en-US"/>
          </a:p>
        </p:txBody>
      </p:sp>
      <p:sp>
        <p:nvSpPr>
          <p:cNvPr id="2" name="Title 1">
            <a:extLst>
              <a:ext uri="{FF2B5EF4-FFF2-40B4-BE49-F238E27FC236}">
                <a16:creationId xmlns:a16="http://schemas.microsoft.com/office/drawing/2014/main" id="{3563BE51-383D-4110-A284-FA3C2044EADF}"/>
              </a:ext>
            </a:extLst>
          </p:cNvPr>
          <p:cNvSpPr>
            <a:spLocks noGrp="1"/>
          </p:cNvSpPr>
          <p:nvPr>
            <p:ph type="title"/>
          </p:nvPr>
        </p:nvSpPr>
        <p:spPr/>
        <p:txBody>
          <a:bodyPr/>
          <a:lstStyle/>
          <a:p>
            <a:r>
              <a:rPr lang="en-US"/>
              <a:t>Build basic Power Automate flows</a:t>
            </a:r>
          </a:p>
        </p:txBody>
      </p:sp>
    </p:spTree>
    <p:extLst>
      <p:ext uri="{BB962C8B-B14F-4D97-AF65-F5344CB8AC3E}">
        <p14:creationId xmlns:p14="http://schemas.microsoft.com/office/powerpoint/2010/main" val="4012079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6FF0BF-9F4A-35EA-6026-DE3286A07C0E}"/>
              </a:ext>
            </a:extLst>
          </p:cNvPr>
          <p:cNvSpPr>
            <a:spLocks noGrp="1"/>
          </p:cNvSpPr>
          <p:nvPr>
            <p:ph type="title"/>
          </p:nvPr>
        </p:nvSpPr>
        <p:spPr>
          <a:xfrm>
            <a:off x="588262" y="585216"/>
            <a:ext cx="8193024" cy="369332"/>
          </a:xfrm>
        </p:spPr>
        <p:txBody>
          <a:bodyPr/>
          <a:lstStyle/>
          <a:p>
            <a:r>
              <a:rPr lang="en-US"/>
              <a:t>Create a flow from a template</a:t>
            </a:r>
            <a:endParaRPr lang="en-IN"/>
          </a:p>
        </p:txBody>
      </p:sp>
      <p:pic>
        <p:nvPicPr>
          <p:cNvPr id="2" name="Picture 1" descr="Logo of Power Automate ">
            <a:extLst>
              <a:ext uri="{FF2B5EF4-FFF2-40B4-BE49-F238E27FC236}">
                <a16:creationId xmlns:a16="http://schemas.microsoft.com/office/drawing/2014/main" id="{89D3B53E-CEEF-BC30-B5C6-5751C1E30AC4}"/>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6E7BD5C-D4A7-6D8D-844A-2FF682176D85}"/>
              </a:ext>
              <a:ext uri="{C183D7F6-B498-43B3-948B-1728B52AA6E4}">
                <adec:decorative xmlns:adec="http://schemas.microsoft.com/office/drawing/2017/decorative" val="1"/>
              </a:ext>
            </a:extLst>
          </p:cNvPr>
          <p:cNvSpPr/>
          <p:nvPr/>
        </p:nvSpPr>
        <p:spPr bwMode="auto">
          <a:xfrm>
            <a:off x="2400300" y="1267672"/>
            <a:ext cx="7848600" cy="3713903"/>
          </a:xfrm>
          <a:prstGeom prst="rect">
            <a:avLst/>
          </a:prstGeom>
          <a:solidFill>
            <a:schemeClr val="bg1"/>
          </a:solidFill>
          <a:ln w="190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400" err="1">
              <a:gradFill>
                <a:gsLst>
                  <a:gs pos="0">
                    <a:srgbClr val="FFFFFF"/>
                  </a:gs>
                  <a:gs pos="100000">
                    <a:srgbClr val="FFFFFF"/>
                  </a:gs>
                </a:gsLst>
                <a:lin ang="5400000" scaled="0"/>
              </a:gradFill>
              <a:ea typeface="Segoe UI" pitchFamily="34" charset="0"/>
              <a:cs typeface="Segoe UI" pitchFamily="34" charset="0"/>
            </a:endParaRPr>
          </a:p>
        </p:txBody>
      </p:sp>
      <p:pic>
        <p:nvPicPr>
          <p:cNvPr id="10" name="Picture 9" descr="Screenshot of Power Automate templates">
            <a:extLst>
              <a:ext uri="{FF2B5EF4-FFF2-40B4-BE49-F238E27FC236}">
                <a16:creationId xmlns:a16="http://schemas.microsoft.com/office/drawing/2014/main" id="{83C264FA-CB95-64FF-D292-DF970564A796}"/>
              </a:ext>
            </a:extLst>
          </p:cNvPr>
          <p:cNvPicPr>
            <a:picLocks noChangeAspect="1"/>
          </p:cNvPicPr>
          <p:nvPr/>
        </p:nvPicPr>
        <p:blipFill>
          <a:blip r:embed="rId4"/>
          <a:stretch>
            <a:fillRect/>
          </a:stretch>
        </p:blipFill>
        <p:spPr>
          <a:xfrm>
            <a:off x="2685571" y="1485486"/>
            <a:ext cx="7197213" cy="3368702"/>
          </a:xfrm>
          <a:prstGeom prst="rect">
            <a:avLst/>
          </a:prstGeom>
        </p:spPr>
      </p:pic>
      <p:sp>
        <p:nvSpPr>
          <p:cNvPr id="13" name="Text Placeholder 12">
            <a:extLst>
              <a:ext uri="{FF2B5EF4-FFF2-40B4-BE49-F238E27FC236}">
                <a16:creationId xmlns:a16="http://schemas.microsoft.com/office/drawing/2014/main" id="{0399869A-9A9D-B24A-A6C4-492487F7BB90}"/>
              </a:ext>
            </a:extLst>
          </p:cNvPr>
          <p:cNvSpPr>
            <a:spLocks noGrp="1"/>
          </p:cNvSpPr>
          <p:nvPr>
            <p:ph type="body" sz="quarter" idx="15"/>
          </p:nvPr>
        </p:nvSpPr>
        <p:spPr>
          <a:xfrm>
            <a:off x="878490" y="5097885"/>
            <a:ext cx="5217510" cy="984885"/>
          </a:xfrm>
        </p:spPr>
        <p:txBody>
          <a:bodyPr>
            <a:noAutofit/>
          </a:bodyPr>
          <a:lstStyle/>
          <a:p>
            <a:pPr marL="228600" lvl="0" indent="-228600"/>
            <a:r>
              <a:rPr lang="en-US" sz="2200"/>
              <a:t>Search using keywords for relevant templates.</a:t>
            </a:r>
            <a:endParaRPr lang="en-IN" sz="2200"/>
          </a:p>
        </p:txBody>
      </p:sp>
      <p:sp>
        <p:nvSpPr>
          <p:cNvPr id="14" name="Text Placeholder 13">
            <a:extLst>
              <a:ext uri="{FF2B5EF4-FFF2-40B4-BE49-F238E27FC236}">
                <a16:creationId xmlns:a16="http://schemas.microsoft.com/office/drawing/2014/main" id="{5BE27EFE-3779-F1CD-1250-82B6D6822500}"/>
              </a:ext>
            </a:extLst>
          </p:cNvPr>
          <p:cNvSpPr>
            <a:spLocks noGrp="1"/>
          </p:cNvSpPr>
          <p:nvPr>
            <p:ph type="body" sz="quarter" idx="20"/>
          </p:nvPr>
        </p:nvSpPr>
        <p:spPr>
          <a:xfrm>
            <a:off x="6510839" y="5097885"/>
            <a:ext cx="5062036" cy="984885"/>
          </a:xfrm>
        </p:spPr>
        <p:txBody>
          <a:bodyPr>
            <a:noAutofit/>
          </a:bodyPr>
          <a:lstStyle/>
          <a:p>
            <a:pPr marL="228600" lvl="0" indent="-228600"/>
            <a:r>
              <a:rPr lang="en-US" sz="2200"/>
              <a:t>Example template: Create a flow to save email attachments to OneDrive for Business.</a:t>
            </a:r>
            <a:endParaRPr lang="en-IN" sz="2200"/>
          </a:p>
        </p:txBody>
      </p:sp>
    </p:spTree>
    <p:extLst>
      <p:ext uri="{BB962C8B-B14F-4D97-AF65-F5344CB8AC3E}">
        <p14:creationId xmlns:p14="http://schemas.microsoft.com/office/powerpoint/2010/main" val="172154773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6567123-F316-3FA8-41B6-9E1A38E5C983}"/>
              </a:ext>
            </a:extLst>
          </p:cNvPr>
          <p:cNvSpPr>
            <a:spLocks noGrp="1"/>
          </p:cNvSpPr>
          <p:nvPr>
            <p:ph type="title"/>
          </p:nvPr>
        </p:nvSpPr>
        <p:spPr>
          <a:xfrm>
            <a:off x="588262" y="585216"/>
            <a:ext cx="10367076" cy="492443"/>
          </a:xfrm>
        </p:spPr>
        <p:txBody>
          <a:bodyPr/>
          <a:lstStyle/>
          <a:p>
            <a:r>
              <a:rPr lang="en-US"/>
              <a:t>Important concepts in Microsoft Power Automate</a:t>
            </a:r>
          </a:p>
        </p:txBody>
      </p:sp>
      <p:pic>
        <p:nvPicPr>
          <p:cNvPr id="7" name="Picture 6" descr="Logo of Power Automate ">
            <a:extLst>
              <a:ext uri="{FF2B5EF4-FFF2-40B4-BE49-F238E27FC236}">
                <a16:creationId xmlns:a16="http://schemas.microsoft.com/office/drawing/2014/main" id="{9A60F80F-87BD-9C24-4926-B7C1EA40014E}"/>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F12DA08C-A05C-7916-BA4F-DA160DFD1819}"/>
              </a:ext>
            </a:extLst>
          </p:cNvPr>
          <p:cNvSpPr>
            <a:spLocks noGrp="1"/>
          </p:cNvSpPr>
          <p:nvPr>
            <p:ph type="body" sz="quarter" idx="16"/>
          </p:nvPr>
        </p:nvSpPr>
        <p:spPr>
          <a:xfrm>
            <a:off x="584200" y="1594155"/>
            <a:ext cx="5219700" cy="677108"/>
          </a:xfrm>
        </p:spPr>
        <p:txBody>
          <a:bodyPr/>
          <a:lstStyle/>
          <a:p>
            <a:r>
              <a:rPr lang="en-US" sz="2200"/>
              <a:t>Keep these concepts in mind when building flows:</a:t>
            </a:r>
          </a:p>
        </p:txBody>
      </p:sp>
      <p:sp>
        <p:nvSpPr>
          <p:cNvPr id="2" name="Text Placeholder 1">
            <a:extLst>
              <a:ext uri="{FF2B5EF4-FFF2-40B4-BE49-F238E27FC236}">
                <a16:creationId xmlns:a16="http://schemas.microsoft.com/office/drawing/2014/main" id="{CF502D47-9FF7-7D60-D253-CD8102E1E161}"/>
              </a:ext>
            </a:extLst>
          </p:cNvPr>
          <p:cNvSpPr>
            <a:spLocks noGrp="1"/>
          </p:cNvSpPr>
          <p:nvPr>
            <p:ph type="body" sz="quarter" idx="15"/>
          </p:nvPr>
        </p:nvSpPr>
        <p:spPr>
          <a:xfrm>
            <a:off x="584200" y="2484159"/>
            <a:ext cx="4775200" cy="2092881"/>
          </a:xfrm>
        </p:spPr>
        <p:txBody>
          <a:bodyPr>
            <a:noAutofit/>
          </a:bodyPr>
          <a:lstStyle/>
          <a:p>
            <a:pPr marL="0" lvl="1" indent="0">
              <a:spcBef>
                <a:spcPts val="600"/>
              </a:spcBef>
              <a:buNone/>
            </a:pPr>
            <a:r>
              <a:rPr lang="en-US" sz="1800">
                <a:cs typeface="Segoe UI" panose="020B0502040204020203" pitchFamily="34" charset="0"/>
              </a:rPr>
              <a:t>Every flow has two main parts:</a:t>
            </a:r>
          </a:p>
          <a:p>
            <a:pPr marL="342900" lvl="1" indent="-228600">
              <a:spcBef>
                <a:spcPts val="600"/>
              </a:spcBef>
            </a:pPr>
            <a:r>
              <a:rPr lang="en-US" sz="1800">
                <a:cs typeface="Segoe UI" panose="020B0502040204020203" pitchFamily="34" charset="0"/>
              </a:rPr>
              <a:t>A trigger</a:t>
            </a:r>
          </a:p>
          <a:p>
            <a:pPr marL="342900" lvl="1" indent="-228600">
              <a:spcBef>
                <a:spcPts val="600"/>
              </a:spcBef>
            </a:pPr>
            <a:r>
              <a:rPr lang="en-US" sz="1800">
                <a:cs typeface="Segoe UI" panose="020B0502040204020203" pitchFamily="34" charset="0"/>
              </a:rPr>
              <a:t>One or more actions</a:t>
            </a:r>
          </a:p>
          <a:p>
            <a:pPr marL="0" lvl="1" indent="0">
              <a:spcBef>
                <a:spcPts val="600"/>
              </a:spcBef>
              <a:buNone/>
            </a:pPr>
            <a:r>
              <a:rPr lang="en-US" sz="1800">
                <a:cs typeface="Segoe UI" panose="020B0502040204020203" pitchFamily="34" charset="0"/>
              </a:rPr>
              <a:t>Think of the trigger as the starting action for the flow. Actions are what you want to happen when a trigger is invoked.</a:t>
            </a:r>
          </a:p>
        </p:txBody>
      </p:sp>
      <p:sp>
        <p:nvSpPr>
          <p:cNvPr id="4" name="Text Placeholder 3">
            <a:extLst>
              <a:ext uri="{FF2B5EF4-FFF2-40B4-BE49-F238E27FC236}">
                <a16:creationId xmlns:a16="http://schemas.microsoft.com/office/drawing/2014/main" id="{01753932-B37F-C693-261D-1237E400FB72}"/>
              </a:ext>
            </a:extLst>
          </p:cNvPr>
          <p:cNvSpPr>
            <a:spLocks noGrp="1"/>
          </p:cNvSpPr>
          <p:nvPr>
            <p:ph type="body" sz="quarter" idx="19"/>
          </p:nvPr>
        </p:nvSpPr>
        <p:spPr>
          <a:xfrm>
            <a:off x="6244220" y="1594155"/>
            <a:ext cx="5219700" cy="677108"/>
          </a:xfrm>
        </p:spPr>
        <p:txBody>
          <a:bodyPr/>
          <a:lstStyle/>
          <a:p>
            <a:r>
              <a:rPr lang="en-US" sz="2200"/>
              <a:t>Some examples of types of actions you can have in a flow include:</a:t>
            </a:r>
          </a:p>
        </p:txBody>
      </p:sp>
      <p:sp>
        <p:nvSpPr>
          <p:cNvPr id="5" name="Text Placeholder 4">
            <a:extLst>
              <a:ext uri="{FF2B5EF4-FFF2-40B4-BE49-F238E27FC236}">
                <a16:creationId xmlns:a16="http://schemas.microsoft.com/office/drawing/2014/main" id="{03B937F0-972E-8020-93C6-463479C4BEA3}"/>
              </a:ext>
            </a:extLst>
          </p:cNvPr>
          <p:cNvSpPr>
            <a:spLocks noGrp="1"/>
          </p:cNvSpPr>
          <p:nvPr>
            <p:ph type="body" sz="quarter" idx="20"/>
          </p:nvPr>
        </p:nvSpPr>
        <p:spPr>
          <a:xfrm>
            <a:off x="6253664" y="2484159"/>
            <a:ext cx="4701674" cy="2092881"/>
          </a:xfrm>
        </p:spPr>
        <p:txBody>
          <a:bodyPr>
            <a:noAutofit/>
          </a:bodyPr>
          <a:lstStyle/>
          <a:p>
            <a:pPr marL="0" lvl="1" indent="0">
              <a:spcBef>
                <a:spcPts val="600"/>
              </a:spcBef>
              <a:buNone/>
            </a:pPr>
            <a:r>
              <a:rPr lang="en-US" sz="1800">
                <a:cs typeface="Segoe UI" panose="020B0502040204020203" pitchFamily="34" charset="0"/>
              </a:rPr>
              <a:t>Loops</a:t>
            </a:r>
          </a:p>
          <a:p>
            <a:pPr marL="0" lvl="1" indent="0">
              <a:spcBef>
                <a:spcPts val="600"/>
              </a:spcBef>
              <a:buNone/>
            </a:pPr>
            <a:r>
              <a:rPr lang="en-US" sz="1800">
                <a:cs typeface="Segoe UI" panose="020B0502040204020203" pitchFamily="34" charset="0"/>
              </a:rPr>
              <a:t>Switch </a:t>
            </a:r>
          </a:p>
          <a:p>
            <a:pPr marL="0" lvl="1" indent="0">
              <a:spcBef>
                <a:spcPts val="600"/>
              </a:spcBef>
              <a:buNone/>
            </a:pPr>
            <a:r>
              <a:rPr lang="en-US" sz="1800">
                <a:cs typeface="Segoe UI" panose="020B0502040204020203" pitchFamily="34" charset="0"/>
              </a:rPr>
              <a:t>Do until</a:t>
            </a:r>
          </a:p>
          <a:p>
            <a:pPr marL="0" lvl="1" indent="0">
              <a:spcBef>
                <a:spcPts val="600"/>
              </a:spcBef>
              <a:buNone/>
            </a:pPr>
            <a:r>
              <a:rPr lang="en-US" sz="1800">
                <a:cs typeface="Segoe UI" panose="020B0502040204020203" pitchFamily="34" charset="0"/>
              </a:rPr>
              <a:t>Apply to each </a:t>
            </a:r>
          </a:p>
          <a:p>
            <a:pPr marL="0" lvl="1" indent="0">
              <a:spcBef>
                <a:spcPts val="600"/>
              </a:spcBef>
              <a:buNone/>
            </a:pPr>
            <a:r>
              <a:rPr lang="en-US" sz="1800">
                <a:cs typeface="Segoe UI" panose="020B0502040204020203" pitchFamily="34" charset="0"/>
              </a:rPr>
              <a:t>Expressions</a:t>
            </a:r>
          </a:p>
        </p:txBody>
      </p:sp>
    </p:spTree>
    <p:extLst>
      <p:ext uri="{BB962C8B-B14F-4D97-AF65-F5344CB8AC3E}">
        <p14:creationId xmlns:p14="http://schemas.microsoft.com/office/powerpoint/2010/main" val="1705076425"/>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3BD821C-8A24-5F55-C1F8-E1D29A70E8AD}"/>
              </a:ext>
            </a:extLst>
          </p:cNvPr>
          <p:cNvSpPr>
            <a:spLocks noGrp="1"/>
          </p:cNvSpPr>
          <p:nvPr>
            <p:ph type="title"/>
          </p:nvPr>
        </p:nvSpPr>
        <p:spPr/>
        <p:txBody>
          <a:bodyPr/>
          <a:lstStyle/>
          <a:p>
            <a:r>
              <a:rPr lang="en-US" b="1"/>
              <a:t>Trigger or run the flow</a:t>
            </a:r>
            <a:endParaRPr lang="en-US"/>
          </a:p>
        </p:txBody>
      </p:sp>
      <p:pic>
        <p:nvPicPr>
          <p:cNvPr id="12" name="Picture 11" descr="Logo of Power Automate ">
            <a:extLst>
              <a:ext uri="{FF2B5EF4-FFF2-40B4-BE49-F238E27FC236}">
                <a16:creationId xmlns:a16="http://schemas.microsoft.com/office/drawing/2014/main" id="{16F2E834-A5E9-2A90-B385-5701AA9ECAAB}"/>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AF048656-2731-1AAE-9CD9-70AE2B82FC0D}"/>
              </a:ext>
            </a:extLst>
          </p:cNvPr>
          <p:cNvSpPr>
            <a:spLocks noGrp="1"/>
          </p:cNvSpPr>
          <p:nvPr>
            <p:ph type="body" sz="quarter" idx="15"/>
          </p:nvPr>
        </p:nvSpPr>
        <p:spPr>
          <a:xfrm>
            <a:off x="586389" y="1591056"/>
            <a:ext cx="11013474" cy="677108"/>
          </a:xfrm>
        </p:spPr>
        <p:txBody>
          <a:bodyPr/>
          <a:lstStyle/>
          <a:p>
            <a:pPr marL="0" indent="0">
              <a:buNone/>
            </a:pPr>
            <a:r>
              <a:rPr lang="en-US" sz="2200">
                <a:latin typeface="+mj-lt"/>
              </a:rPr>
              <a:t>With Power Automate, you don’t think of running a flow the same way as you do with Power Apps. Instead, you do the activity that triggers the flow to run.</a:t>
            </a:r>
          </a:p>
        </p:txBody>
      </p:sp>
      <p:sp>
        <p:nvSpPr>
          <p:cNvPr id="13" name="Rectangle 12">
            <a:extLst>
              <a:ext uri="{FF2B5EF4-FFF2-40B4-BE49-F238E27FC236}">
                <a16:creationId xmlns:a16="http://schemas.microsoft.com/office/drawing/2014/main" id="{F234E3F9-C4D6-45AF-751D-BE460B10E7BA}"/>
              </a:ext>
              <a:ext uri="{C183D7F6-B498-43B3-948B-1728B52AA6E4}">
                <adec:decorative xmlns:adec="http://schemas.microsoft.com/office/drawing/2017/decorative" val="1"/>
              </a:ext>
            </a:extLst>
          </p:cNvPr>
          <p:cNvSpPr/>
          <p:nvPr/>
        </p:nvSpPr>
        <p:spPr bwMode="auto">
          <a:xfrm>
            <a:off x="601564" y="2438400"/>
            <a:ext cx="11026776" cy="3841860"/>
          </a:xfrm>
          <a:prstGeom prst="rect">
            <a:avLst/>
          </a:prstGeom>
          <a:solidFill>
            <a:schemeClr val="bg1"/>
          </a:solidFill>
          <a:ln w="190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400" err="1">
              <a:gradFill>
                <a:gsLst>
                  <a:gs pos="0">
                    <a:srgbClr val="FFFFFF"/>
                  </a:gs>
                  <a:gs pos="100000">
                    <a:srgbClr val="FFFFFF"/>
                  </a:gs>
                </a:gsLst>
                <a:lin ang="5400000" scaled="0"/>
              </a:gradFill>
              <a:ea typeface="Segoe UI" pitchFamily="34" charset="0"/>
              <a:cs typeface="Segoe UI" pitchFamily="34" charset="0"/>
            </a:endParaRPr>
          </a:p>
        </p:txBody>
      </p:sp>
      <p:sp>
        <p:nvSpPr>
          <p:cNvPr id="14" name="Text Placeholder 8">
            <a:extLst>
              <a:ext uri="{FF2B5EF4-FFF2-40B4-BE49-F238E27FC236}">
                <a16:creationId xmlns:a16="http://schemas.microsoft.com/office/drawing/2014/main" id="{A64473DB-ABE6-98D3-44EB-7E1527E764AA}"/>
              </a:ext>
            </a:extLst>
          </p:cNvPr>
          <p:cNvSpPr txBox="1">
            <a:spLocks/>
          </p:cNvSpPr>
          <p:nvPr/>
        </p:nvSpPr>
        <p:spPr>
          <a:xfrm>
            <a:off x="711200" y="2612597"/>
            <a:ext cx="10763852" cy="492443"/>
          </a:xfrm>
          <a:prstGeom prst="rect">
            <a:avLst/>
          </a:prstGeom>
        </p:spPr>
        <p:txBody>
          <a:bodyPr vert="horz" wrap="square" lIns="0" tIns="0" rIns="0" bIns="0" rtlCol="0" anchor="ctr">
            <a:noAutofit/>
          </a:bodyPr>
          <a:lst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65176" marR="0" indent="-128016"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buNone/>
            </a:pPr>
            <a:r>
              <a:rPr lang="en-US" sz="1800">
                <a:latin typeface="+mj-lt"/>
                <a:cs typeface="Segoe UI" panose="020B0502040204020203" pitchFamily="34" charset="0"/>
              </a:rPr>
              <a:t>When defining triggers, there are a few different types:</a:t>
            </a:r>
          </a:p>
        </p:txBody>
      </p:sp>
      <p:sp>
        <p:nvSpPr>
          <p:cNvPr id="15" name="Text Placeholder 8">
            <a:extLst>
              <a:ext uri="{FF2B5EF4-FFF2-40B4-BE49-F238E27FC236}">
                <a16:creationId xmlns:a16="http://schemas.microsoft.com/office/drawing/2014/main" id="{6A41D071-173B-1111-CF96-DD4A402A2CE3}"/>
              </a:ext>
            </a:extLst>
          </p:cNvPr>
          <p:cNvSpPr txBox="1">
            <a:spLocks/>
          </p:cNvSpPr>
          <p:nvPr/>
        </p:nvSpPr>
        <p:spPr>
          <a:xfrm>
            <a:off x="711200" y="3429000"/>
            <a:ext cx="3497559" cy="2654300"/>
          </a:xfrm>
          <a:prstGeom prst="rect">
            <a:avLst/>
          </a:prstGeom>
        </p:spPr>
        <p:txBody>
          <a:bodyPr vert="horz" wrap="square" lIns="91440" tIns="45720" rIns="91440" bIns="45720" rtlCol="0" anchor="t">
            <a:noAutofit/>
          </a:bodyPr>
          <a:lst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65176" marR="0" indent="-128016"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600"/>
              </a:spcAft>
              <a:buNone/>
            </a:pPr>
            <a:r>
              <a:rPr lang="en-US" b="1">
                <a:solidFill>
                  <a:schemeClr val="tx1"/>
                </a:solidFill>
              </a:rPr>
              <a:t>When something changes:</a:t>
            </a:r>
          </a:p>
          <a:p>
            <a:pPr marL="0" indent="0">
              <a:spcBef>
                <a:spcPts val="600"/>
              </a:spcBef>
              <a:spcAft>
                <a:spcPts val="600"/>
              </a:spcAft>
              <a:buNone/>
            </a:pPr>
            <a:r>
              <a:rPr lang="en-US">
                <a:solidFill>
                  <a:schemeClr val="tx1"/>
                </a:solidFill>
              </a:rPr>
              <a:t>These are triggers that run when data is changed. It could be a new item created in SharePoint, a lead updated in Dynamics, or when an event has been deleted from Outlook, for example.</a:t>
            </a:r>
          </a:p>
        </p:txBody>
      </p:sp>
      <p:sp>
        <p:nvSpPr>
          <p:cNvPr id="16" name="Text Placeholder 8">
            <a:extLst>
              <a:ext uri="{FF2B5EF4-FFF2-40B4-BE49-F238E27FC236}">
                <a16:creationId xmlns:a16="http://schemas.microsoft.com/office/drawing/2014/main" id="{E20EB137-2C00-FBF8-CA40-1CFF089AE6D4}"/>
              </a:ext>
            </a:extLst>
          </p:cNvPr>
          <p:cNvSpPr txBox="1">
            <a:spLocks/>
          </p:cNvSpPr>
          <p:nvPr/>
        </p:nvSpPr>
        <p:spPr>
          <a:xfrm>
            <a:off x="4344346" y="3429000"/>
            <a:ext cx="3497559" cy="2654300"/>
          </a:xfrm>
          <a:prstGeom prst="rect">
            <a:avLst/>
          </a:prstGeom>
        </p:spPr>
        <p:txBody>
          <a:bodyPr vert="horz" wrap="square" lIns="91440" tIns="45720" rIns="91440" bIns="45720" rtlCol="0" anchor="t">
            <a:noAutofit/>
          </a:bodyPr>
          <a:lst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65176" marR="0" indent="-128016"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600"/>
              </a:spcAft>
              <a:buNone/>
            </a:pPr>
            <a:r>
              <a:rPr lang="en-US" b="1"/>
              <a:t>On a schedule: </a:t>
            </a:r>
          </a:p>
          <a:p>
            <a:pPr marL="0" indent="0" fontAlgn="base">
              <a:spcBef>
                <a:spcPts val="600"/>
              </a:spcBef>
              <a:spcAft>
                <a:spcPts val="600"/>
              </a:spcAft>
              <a:buNone/>
            </a:pPr>
            <a:r>
              <a:rPr lang="en-US">
                <a:solidFill>
                  <a:schemeClr val="tx1"/>
                </a:solidFill>
              </a:rPr>
              <a:t>You can set up a flow to be triggered at a certain time of day and with a recurrence. This allows for workflows such as checking every day at 8.00 AM if there are account renewals pending and, if so, sending an email to the necessary people.</a:t>
            </a:r>
          </a:p>
        </p:txBody>
      </p:sp>
      <p:sp>
        <p:nvSpPr>
          <p:cNvPr id="17" name="Text Placeholder 8">
            <a:extLst>
              <a:ext uri="{FF2B5EF4-FFF2-40B4-BE49-F238E27FC236}">
                <a16:creationId xmlns:a16="http://schemas.microsoft.com/office/drawing/2014/main" id="{3C96A6D8-AA20-907C-3BDA-FB158C6ABCEF}"/>
              </a:ext>
            </a:extLst>
          </p:cNvPr>
          <p:cNvSpPr txBox="1">
            <a:spLocks/>
          </p:cNvSpPr>
          <p:nvPr/>
        </p:nvSpPr>
        <p:spPr>
          <a:xfrm>
            <a:off x="7977493" y="3429000"/>
            <a:ext cx="3497559" cy="2654300"/>
          </a:xfrm>
          <a:prstGeom prst="rect">
            <a:avLst/>
          </a:prstGeom>
        </p:spPr>
        <p:txBody>
          <a:bodyPr vert="horz" wrap="square" lIns="91440" tIns="45720" rIns="91440" bIns="45720" rtlCol="0" anchor="t">
            <a:noAutofit/>
          </a:bodyPr>
          <a:lst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65176" marR="0" indent="-128016"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600"/>
              </a:spcAft>
              <a:buNone/>
            </a:pPr>
            <a:r>
              <a:rPr lang="en-US" b="1"/>
              <a:t>On a button press:</a:t>
            </a:r>
          </a:p>
          <a:p>
            <a:pPr marL="0" indent="0">
              <a:spcBef>
                <a:spcPts val="600"/>
              </a:spcBef>
              <a:spcAft>
                <a:spcPts val="600"/>
              </a:spcAft>
              <a:buNone/>
            </a:pPr>
            <a:r>
              <a:rPr lang="en-US">
                <a:solidFill>
                  <a:schemeClr val="tx1"/>
                </a:solidFill>
              </a:rPr>
              <a:t>This trigger takes shape in many different ways. This can be when a flow virtual button is run through the mobile app, or a physical button is clicked with third-party options, or even when a button is pressed inside Power Apps. This gives you control to “run” a flow on demand.</a:t>
            </a:r>
          </a:p>
        </p:txBody>
      </p:sp>
    </p:spTree>
    <p:extLst>
      <p:ext uri="{BB962C8B-B14F-4D97-AF65-F5344CB8AC3E}">
        <p14:creationId xmlns:p14="http://schemas.microsoft.com/office/powerpoint/2010/main" val="178414303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73F198-D82D-5FDE-8589-AED6E133767B}"/>
              </a:ext>
            </a:extLst>
          </p:cNvPr>
          <p:cNvSpPr>
            <a:spLocks noGrp="1"/>
          </p:cNvSpPr>
          <p:nvPr>
            <p:ph type="title"/>
          </p:nvPr>
        </p:nvSpPr>
        <p:spPr/>
        <p:txBody>
          <a:bodyPr/>
          <a:lstStyle/>
          <a:p>
            <a:r>
              <a:rPr lang="en-US"/>
              <a:t>Scheduled flows</a:t>
            </a:r>
          </a:p>
        </p:txBody>
      </p:sp>
      <p:pic>
        <p:nvPicPr>
          <p:cNvPr id="16" name="Picture 15" descr="Logo of Power Automate ">
            <a:extLst>
              <a:ext uri="{FF2B5EF4-FFF2-40B4-BE49-F238E27FC236}">
                <a16:creationId xmlns:a16="http://schemas.microsoft.com/office/drawing/2014/main" id="{C565B158-A5B8-DEB0-6917-59C6C4DDB333}"/>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7D3DC64D-6282-7895-A93F-3BD7E6C0156C}"/>
              </a:ext>
            </a:extLst>
          </p:cNvPr>
          <p:cNvSpPr>
            <a:spLocks noGrp="1"/>
          </p:cNvSpPr>
          <p:nvPr>
            <p:ph type="body" sz="quarter" idx="16"/>
          </p:nvPr>
        </p:nvSpPr>
        <p:spPr>
          <a:xfrm>
            <a:off x="584200" y="1594155"/>
            <a:ext cx="3174143" cy="338554"/>
          </a:xfrm>
        </p:spPr>
        <p:txBody>
          <a:bodyPr/>
          <a:lstStyle/>
          <a:p>
            <a:r>
              <a:rPr lang="en-US" sz="2200">
                <a:solidFill>
                  <a:schemeClr val="tx1"/>
                </a:solidFill>
                <a:latin typeface="+mj-lt"/>
              </a:rPr>
              <a:t>Scheduled flows can run:</a:t>
            </a:r>
          </a:p>
        </p:txBody>
      </p:sp>
      <p:sp>
        <p:nvSpPr>
          <p:cNvPr id="6" name="Text Placeholder 5">
            <a:extLst>
              <a:ext uri="{FF2B5EF4-FFF2-40B4-BE49-F238E27FC236}">
                <a16:creationId xmlns:a16="http://schemas.microsoft.com/office/drawing/2014/main" id="{A8A5E3DF-5BC3-3108-F718-7DFE544FE689}"/>
              </a:ext>
            </a:extLst>
          </p:cNvPr>
          <p:cNvSpPr>
            <a:spLocks noGrp="1"/>
          </p:cNvSpPr>
          <p:nvPr>
            <p:ph type="body" sz="quarter" idx="15"/>
          </p:nvPr>
        </p:nvSpPr>
        <p:spPr>
          <a:xfrm>
            <a:off x="586390" y="2085764"/>
            <a:ext cx="3171954" cy="1892826"/>
          </a:xfrm>
        </p:spPr>
        <p:txBody>
          <a:bodyPr/>
          <a:lstStyle/>
          <a:p>
            <a:pPr marL="285750" lvl="0" indent="-171450" defTabSz="577850">
              <a:spcBef>
                <a:spcPts val="300"/>
              </a:spcBef>
              <a:spcAft>
                <a:spcPts val="600"/>
              </a:spcAft>
              <a:buFont typeface="Arial" panose="020B0604020202020204" pitchFamily="34" charset="0"/>
              <a:buChar char="•"/>
              <a:tabLst>
                <a:tab pos="285750" algn="l"/>
              </a:tabLst>
            </a:pPr>
            <a:r>
              <a:rPr lang="en-US" sz="1800">
                <a:solidFill>
                  <a:schemeClr val="tx1"/>
                </a:solidFill>
              </a:rPr>
              <a:t>Once a day, once an hour, or once a minute.</a:t>
            </a:r>
          </a:p>
          <a:p>
            <a:pPr marL="285750" lvl="0" indent="-171450" defTabSz="577850">
              <a:spcBef>
                <a:spcPts val="300"/>
              </a:spcBef>
              <a:spcAft>
                <a:spcPts val="600"/>
              </a:spcAft>
              <a:buFont typeface="Arial" panose="020B0604020202020204" pitchFamily="34" charset="0"/>
              <a:buChar char="•"/>
            </a:pPr>
            <a:r>
              <a:rPr lang="en-US" sz="1800">
                <a:solidFill>
                  <a:schemeClr val="tx1"/>
                </a:solidFill>
              </a:rPr>
              <a:t>On a date that you specify.</a:t>
            </a:r>
          </a:p>
          <a:p>
            <a:pPr marL="285750" lvl="0" indent="-171450" defTabSz="577850">
              <a:spcBef>
                <a:spcPts val="300"/>
              </a:spcBef>
              <a:spcAft>
                <a:spcPts val="600"/>
              </a:spcAft>
              <a:buFont typeface="Arial" panose="020B0604020202020204" pitchFamily="34" charset="0"/>
              <a:buChar char="•"/>
            </a:pPr>
            <a:r>
              <a:rPr lang="en-US" sz="1800">
                <a:solidFill>
                  <a:schemeClr val="tx1"/>
                </a:solidFill>
              </a:rPr>
              <a:t>After a number of days, hours, or minutes that you specify.</a:t>
            </a:r>
          </a:p>
        </p:txBody>
      </p:sp>
      <p:pic>
        <p:nvPicPr>
          <p:cNvPr id="15" name="Picture Placeholder 14" descr="Screenshot of the get started screen for building a scheduled flow">
            <a:extLst>
              <a:ext uri="{FF2B5EF4-FFF2-40B4-BE49-F238E27FC236}">
                <a16:creationId xmlns:a16="http://schemas.microsoft.com/office/drawing/2014/main" id="{B94F979B-6085-A6C3-537E-3992BA942553}"/>
              </a:ext>
            </a:extLst>
          </p:cNvPr>
          <p:cNvPicPr>
            <a:picLocks noGrp="1" noChangeAspect="1"/>
          </p:cNvPicPr>
          <p:nvPr>
            <p:ph type="pic" sz="quarter" idx="20"/>
          </p:nvPr>
        </p:nvPicPr>
        <p:blipFill rotWithShape="1">
          <a:blip r:embed="rId4"/>
          <a:srcRect l="-4828" t="-1200" r="-4828" b="-1200"/>
          <a:stretch/>
        </p:blipFill>
        <p:spPr>
          <a:xfrm>
            <a:off x="4064000" y="1581150"/>
            <a:ext cx="7535863" cy="4430713"/>
          </a:xfrm>
          <a:prstGeom prst="rect">
            <a:avLst/>
          </a:prstGeom>
          <a:solidFill>
            <a:schemeClr val="bg1"/>
          </a:solidFill>
          <a:ln w="19050">
            <a:solidFill>
              <a:schemeClr val="accent4"/>
            </a:solidFill>
          </a:ln>
        </p:spPr>
      </p:pic>
    </p:spTree>
    <p:extLst>
      <p:ext uri="{BB962C8B-B14F-4D97-AF65-F5344CB8AC3E}">
        <p14:creationId xmlns:p14="http://schemas.microsoft.com/office/powerpoint/2010/main" val="397568142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6FF0BF-9F4A-35EA-6026-DE3286A07C0E}"/>
              </a:ext>
            </a:extLst>
          </p:cNvPr>
          <p:cNvSpPr>
            <a:spLocks noGrp="1"/>
          </p:cNvSpPr>
          <p:nvPr>
            <p:ph type="title"/>
          </p:nvPr>
        </p:nvSpPr>
        <p:spPr/>
        <p:txBody>
          <a:bodyPr/>
          <a:lstStyle/>
          <a:p>
            <a:r>
              <a:rPr lang="en-US"/>
              <a:t>Button flows</a:t>
            </a:r>
            <a:endParaRPr lang="en-IN"/>
          </a:p>
        </p:txBody>
      </p:sp>
      <p:pic>
        <p:nvPicPr>
          <p:cNvPr id="7" name="Picture 6" descr="Logo of Power Automate ">
            <a:extLst>
              <a:ext uri="{FF2B5EF4-FFF2-40B4-BE49-F238E27FC236}">
                <a16:creationId xmlns:a16="http://schemas.microsoft.com/office/drawing/2014/main" id="{E0CF9B9A-73B1-8B5C-E3B9-E301CDF15B9D}"/>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10">
            <a:extLst>
              <a:ext uri="{FF2B5EF4-FFF2-40B4-BE49-F238E27FC236}">
                <a16:creationId xmlns:a16="http://schemas.microsoft.com/office/drawing/2014/main" id="{4591B49F-4367-C8A8-0035-BAB86C2DE232}"/>
              </a:ext>
            </a:extLst>
          </p:cNvPr>
          <p:cNvSpPr>
            <a:spLocks noGrp="1"/>
          </p:cNvSpPr>
          <p:nvPr>
            <p:ph type="body" sz="quarter" idx="16"/>
          </p:nvPr>
        </p:nvSpPr>
        <p:spPr>
          <a:xfrm>
            <a:off x="584200" y="1594155"/>
            <a:ext cx="4714663" cy="2769989"/>
          </a:xfrm>
        </p:spPr>
        <p:txBody>
          <a:bodyPr/>
          <a:lstStyle/>
          <a:p>
            <a:pPr marL="0" lvl="1" indent="0">
              <a:spcBef>
                <a:spcPts val="600"/>
              </a:spcBef>
              <a:buNone/>
            </a:pPr>
            <a:r>
              <a:rPr lang="en-US" sz="1800">
                <a:latin typeface="+mj-lt"/>
                <a:cs typeface="Segoe UI Semilight"/>
              </a:rPr>
              <a:t>Create a flow using a button through the Power Automate mobile app</a:t>
            </a:r>
          </a:p>
          <a:p>
            <a:pPr marL="285750" lvl="1" indent="-171450">
              <a:spcBef>
                <a:spcPts val="600"/>
              </a:spcBef>
            </a:pPr>
            <a:r>
              <a:rPr lang="en-US" sz="1600">
                <a:solidFill>
                  <a:schemeClr val="tx1"/>
                </a:solidFill>
                <a:cs typeface="Segoe UI Semilight"/>
              </a:rPr>
              <a:t>Activity feed</a:t>
            </a:r>
          </a:p>
          <a:p>
            <a:pPr marL="285750" lvl="1" indent="-171450">
              <a:spcBef>
                <a:spcPts val="600"/>
              </a:spcBef>
            </a:pPr>
            <a:r>
              <a:rPr lang="en-US" sz="1600">
                <a:solidFill>
                  <a:schemeClr val="tx1"/>
                </a:solidFill>
                <a:cs typeface="Segoe UI Semilight"/>
              </a:rPr>
              <a:t>Browsing</a:t>
            </a:r>
          </a:p>
          <a:p>
            <a:pPr marL="285750" lvl="1" indent="-171450">
              <a:spcBef>
                <a:spcPts val="600"/>
              </a:spcBef>
            </a:pPr>
            <a:r>
              <a:rPr lang="en-US" sz="1600">
                <a:solidFill>
                  <a:schemeClr val="tx1"/>
                </a:solidFill>
                <a:cs typeface="Segoe UI Semilight"/>
              </a:rPr>
              <a:t>Buttons</a:t>
            </a:r>
          </a:p>
          <a:p>
            <a:pPr marL="285750" lvl="1" indent="-171450">
              <a:spcBef>
                <a:spcPts val="600"/>
              </a:spcBef>
            </a:pPr>
            <a:r>
              <a:rPr lang="en-US" sz="1600">
                <a:solidFill>
                  <a:schemeClr val="tx1"/>
                </a:solidFill>
                <a:cs typeface="Segoe UI Semilight"/>
              </a:rPr>
              <a:t>Managing flows</a:t>
            </a:r>
            <a:endParaRPr lang="en-US" sz="1800">
              <a:solidFill>
                <a:schemeClr val="tx1"/>
              </a:solidFill>
              <a:latin typeface="+mj-lt"/>
              <a:cs typeface="Segoe UI Semilight"/>
            </a:endParaRPr>
          </a:p>
          <a:p>
            <a:pPr marL="0" lvl="1" indent="0">
              <a:spcBef>
                <a:spcPts val="600"/>
              </a:spcBef>
              <a:buNone/>
            </a:pPr>
            <a:r>
              <a:rPr lang="en-US" sz="1800">
                <a:latin typeface="+mj-lt"/>
                <a:cs typeface="Segoe UI Semilight"/>
              </a:rPr>
              <a:t>How button flows are started</a:t>
            </a:r>
          </a:p>
          <a:p>
            <a:pPr marL="285750" lvl="1" indent="-171450">
              <a:spcBef>
                <a:spcPts val="600"/>
              </a:spcBef>
            </a:pPr>
            <a:r>
              <a:rPr lang="en-US" sz="1600">
                <a:solidFill>
                  <a:schemeClr val="tx1"/>
                </a:solidFill>
                <a:cs typeface="Segoe UI Semilight"/>
              </a:rPr>
              <a:t>Buttons are flows that are started through a manual action</a:t>
            </a:r>
          </a:p>
        </p:txBody>
      </p:sp>
      <p:pic>
        <p:nvPicPr>
          <p:cNvPr id="16" name="Picture Placeholder 15" descr="Screenshot of the button by which you can build a flow on your mobile app">
            <a:extLst>
              <a:ext uri="{FF2B5EF4-FFF2-40B4-BE49-F238E27FC236}">
                <a16:creationId xmlns:a16="http://schemas.microsoft.com/office/drawing/2014/main" id="{B765E4DD-3415-740E-1487-0D67F39E80F9}"/>
              </a:ext>
            </a:extLst>
          </p:cNvPr>
          <p:cNvPicPr>
            <a:picLocks noGrp="1" noChangeAspect="1"/>
          </p:cNvPicPr>
          <p:nvPr>
            <p:ph type="pic" sz="quarter" idx="19"/>
          </p:nvPr>
        </p:nvPicPr>
        <p:blipFill rotWithShape="1">
          <a:blip r:embed="rId4"/>
          <a:srcRect l="-32766" t="-2382" r="-32766" b="-2382"/>
          <a:stretch/>
        </p:blipFill>
        <p:spPr>
          <a:xfrm>
            <a:off x="6096000" y="0"/>
            <a:ext cx="6096000" cy="6858000"/>
          </a:xfrm>
          <a:prstGeom prst="rect">
            <a:avLst/>
          </a:prstGeom>
          <a:noFill/>
          <a:ln w="19050">
            <a:solidFill>
              <a:schemeClr val="accent4"/>
            </a:solidFill>
            <a:headEnd type="none" w="med" len="med"/>
            <a:tailEnd type="none" w="med" len="med"/>
          </a:ln>
          <a:effectLst/>
        </p:spPr>
      </p:pic>
      <p:sp>
        <p:nvSpPr>
          <p:cNvPr id="2" name="Rectangle 1">
            <a:extLst>
              <a:ext uri="{FF2B5EF4-FFF2-40B4-BE49-F238E27FC236}">
                <a16:creationId xmlns:a16="http://schemas.microsoft.com/office/drawing/2014/main" id="{490CAFE4-719B-1B97-C9E8-F836E4CEF0D5}"/>
              </a:ext>
              <a:ext uri="{C183D7F6-B498-43B3-948B-1728B52AA6E4}">
                <adec:decorative xmlns:adec="http://schemas.microsoft.com/office/drawing/2017/decorative" val="1"/>
              </a:ext>
            </a:extLst>
          </p:cNvPr>
          <p:cNvSpPr/>
          <p:nvPr/>
        </p:nvSpPr>
        <p:spPr bwMode="auto">
          <a:xfrm>
            <a:off x="6324322" y="88900"/>
            <a:ext cx="4915178" cy="668020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2050" name="Picture 2" descr="Screenshot of a sample button flow">
            <a:extLst>
              <a:ext uri="{FF2B5EF4-FFF2-40B4-BE49-F238E27FC236}">
                <a16:creationId xmlns:a16="http://schemas.microsoft.com/office/drawing/2014/main" id="{61539789-81CB-D009-2986-66BA77417A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1192" y="88900"/>
            <a:ext cx="3126008" cy="676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133807"/>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73F198-D82D-5FDE-8589-AED6E133767B}"/>
              </a:ext>
            </a:extLst>
          </p:cNvPr>
          <p:cNvSpPr>
            <a:spLocks noGrp="1"/>
          </p:cNvSpPr>
          <p:nvPr>
            <p:ph type="title"/>
          </p:nvPr>
        </p:nvSpPr>
        <p:spPr/>
        <p:txBody>
          <a:bodyPr/>
          <a:lstStyle/>
          <a:p>
            <a:r>
              <a:rPr lang="en-US"/>
              <a:t>Desktop flows</a:t>
            </a:r>
          </a:p>
        </p:txBody>
      </p:sp>
      <p:pic>
        <p:nvPicPr>
          <p:cNvPr id="16" name="Picture 15" descr="Logo of Power Automate ">
            <a:extLst>
              <a:ext uri="{FF2B5EF4-FFF2-40B4-BE49-F238E27FC236}">
                <a16:creationId xmlns:a16="http://schemas.microsoft.com/office/drawing/2014/main" id="{C565B158-A5B8-DEB0-6917-59C6C4DDB333}"/>
              </a:ext>
            </a:extLst>
          </p:cNvPr>
          <p:cNvPicPr>
            <a:picLocks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390189" y="274320"/>
            <a:ext cx="563134" cy="487496"/>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7D3DC64D-6282-7895-A93F-3BD7E6C0156C}"/>
              </a:ext>
            </a:extLst>
          </p:cNvPr>
          <p:cNvSpPr>
            <a:spLocks noGrp="1"/>
          </p:cNvSpPr>
          <p:nvPr>
            <p:ph type="body" sz="quarter" idx="16"/>
          </p:nvPr>
        </p:nvSpPr>
        <p:spPr>
          <a:xfrm>
            <a:off x="584200" y="1594155"/>
            <a:ext cx="3174143" cy="1354217"/>
          </a:xfrm>
        </p:spPr>
        <p:txBody>
          <a:bodyPr/>
          <a:lstStyle/>
          <a:p>
            <a:pPr lvl="0"/>
            <a:r>
              <a:rPr lang="en-US" sz="2200"/>
              <a:t>Used to automate repetitive tasks where no predefined APIs are available.  </a:t>
            </a:r>
          </a:p>
        </p:txBody>
      </p:sp>
      <p:sp>
        <p:nvSpPr>
          <p:cNvPr id="6" name="Text Placeholder 5">
            <a:extLst>
              <a:ext uri="{FF2B5EF4-FFF2-40B4-BE49-F238E27FC236}">
                <a16:creationId xmlns:a16="http://schemas.microsoft.com/office/drawing/2014/main" id="{A8A5E3DF-5BC3-3108-F718-7DFE544FE689}"/>
              </a:ext>
            </a:extLst>
          </p:cNvPr>
          <p:cNvSpPr>
            <a:spLocks noGrp="1"/>
          </p:cNvSpPr>
          <p:nvPr>
            <p:ph type="body" sz="quarter" idx="15"/>
          </p:nvPr>
        </p:nvSpPr>
        <p:spPr>
          <a:xfrm>
            <a:off x="586389" y="3126539"/>
            <a:ext cx="3172811" cy="1000274"/>
          </a:xfrm>
        </p:spPr>
        <p:txBody>
          <a:bodyPr/>
          <a:lstStyle/>
          <a:p>
            <a:pPr marL="0" indent="0" defTabSz="577850">
              <a:spcBef>
                <a:spcPts val="300"/>
              </a:spcBef>
              <a:spcAft>
                <a:spcPts val="600"/>
              </a:spcAft>
              <a:buNone/>
            </a:pPr>
            <a:r>
              <a:rPr lang="en-US" sz="1800">
                <a:latin typeface="+mj-lt"/>
              </a:rPr>
              <a:t>Two primary types:</a:t>
            </a:r>
          </a:p>
          <a:p>
            <a:pPr marL="342900" indent="-228600" defTabSz="577850">
              <a:spcBef>
                <a:spcPts val="300"/>
              </a:spcBef>
              <a:spcAft>
                <a:spcPts val="600"/>
              </a:spcAft>
            </a:pPr>
            <a:r>
              <a:rPr lang="en-US">
                <a:latin typeface="+mj-lt"/>
              </a:rPr>
              <a:t>UI automation</a:t>
            </a:r>
          </a:p>
          <a:p>
            <a:pPr marL="342900" indent="-228600" defTabSz="577850">
              <a:spcBef>
                <a:spcPts val="300"/>
              </a:spcBef>
              <a:spcAft>
                <a:spcPts val="600"/>
              </a:spcAft>
            </a:pPr>
            <a:r>
              <a:rPr lang="en-US">
                <a:latin typeface="+mj-lt"/>
              </a:rPr>
              <a:t>Web automation</a:t>
            </a:r>
          </a:p>
        </p:txBody>
      </p:sp>
      <p:pic>
        <p:nvPicPr>
          <p:cNvPr id="10" name="Picture Placeholder 9" descr="Screenshot of a desktop flow">
            <a:extLst>
              <a:ext uri="{FF2B5EF4-FFF2-40B4-BE49-F238E27FC236}">
                <a16:creationId xmlns:a16="http://schemas.microsoft.com/office/drawing/2014/main" id="{F4C9BF07-4DD4-214D-1CB2-CDAE07634AAC}"/>
              </a:ext>
            </a:extLst>
          </p:cNvPr>
          <p:cNvPicPr>
            <a:picLocks noGrp="1" noChangeAspect="1"/>
          </p:cNvPicPr>
          <p:nvPr>
            <p:ph type="pic" sz="quarter" idx="20"/>
          </p:nvPr>
        </p:nvPicPr>
        <p:blipFill rotWithShape="1">
          <a:blip r:embed="rId4"/>
          <a:srcRect l="-6094" t="-1685" r="-6094" b="-1685"/>
          <a:stretch/>
        </p:blipFill>
        <p:spPr>
          <a:xfrm>
            <a:off x="4064000" y="1581150"/>
            <a:ext cx="7535863" cy="4430713"/>
          </a:xfrm>
          <a:prstGeom prst="rect">
            <a:avLst/>
          </a:prstGeom>
          <a:solidFill>
            <a:schemeClr val="bg1"/>
          </a:solidFill>
          <a:ln w="19050">
            <a:solidFill>
              <a:schemeClr val="accent4"/>
            </a:solidFill>
          </a:ln>
        </p:spPr>
      </p:pic>
      <p:sp>
        <p:nvSpPr>
          <p:cNvPr id="4" name="Footer Placeholder 3">
            <a:extLst>
              <a:ext uri="{FF2B5EF4-FFF2-40B4-BE49-F238E27FC236}">
                <a16:creationId xmlns:a16="http://schemas.microsoft.com/office/drawing/2014/main" id="{4656E1BF-6319-1D45-8E5D-10FF2F8EEB3B}"/>
              </a:ext>
            </a:extLst>
          </p:cNvPr>
          <p:cNvSpPr>
            <a:spLocks noGrp="1"/>
          </p:cNvSpPr>
          <p:nvPr>
            <p:ph type="ftr" sz="quarter" idx="3"/>
          </p:nvPr>
        </p:nvSpPr>
        <p:spPr/>
        <p:txBody>
          <a:bodyPr/>
          <a:lstStyle/>
          <a:p>
            <a:pPr defTabSz="914367">
              <a:defRPr/>
            </a:pPr>
            <a:r>
              <a:rPr lang="en-US">
                <a:solidFill>
                  <a:srgbClr val="000000"/>
                </a:solidFill>
              </a:rPr>
              <a:t>© Copyright Microsoft Corporation. All rights reserved.</a:t>
            </a:r>
          </a:p>
        </p:txBody>
      </p:sp>
      <p:sp>
        <p:nvSpPr>
          <p:cNvPr id="8" name="Rectangle 7" descr="Screenshot">
            <a:extLst>
              <a:ext uri="{FF2B5EF4-FFF2-40B4-BE49-F238E27FC236}">
                <a16:creationId xmlns:a16="http://schemas.microsoft.com/office/drawing/2014/main" id="{21252BA7-38C5-D2E2-5961-E84C2EE70D28}"/>
              </a:ext>
            </a:extLst>
          </p:cNvPr>
          <p:cNvSpPr/>
          <p:nvPr/>
        </p:nvSpPr>
        <p:spPr bwMode="auto">
          <a:xfrm>
            <a:off x="4424516" y="1613819"/>
            <a:ext cx="6882581" cy="4344529"/>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9" name="Picture 8" descr="Screenshot of Power Automate desktop flow user interface">
            <a:extLst>
              <a:ext uri="{FF2B5EF4-FFF2-40B4-BE49-F238E27FC236}">
                <a16:creationId xmlns:a16="http://schemas.microsoft.com/office/drawing/2014/main" id="{AD6AD1C9-66FE-20E3-C81D-ED8E5D0E96A3}"/>
              </a:ext>
            </a:extLst>
          </p:cNvPr>
          <p:cNvPicPr>
            <a:picLocks noChangeAspect="1"/>
          </p:cNvPicPr>
          <p:nvPr/>
        </p:nvPicPr>
        <p:blipFill>
          <a:blip r:embed="rId5"/>
          <a:stretch>
            <a:fillRect/>
          </a:stretch>
        </p:blipFill>
        <p:spPr>
          <a:xfrm>
            <a:off x="4403851" y="1731807"/>
            <a:ext cx="6986338" cy="3980735"/>
          </a:xfrm>
          <a:prstGeom prst="rect">
            <a:avLst/>
          </a:prstGeom>
        </p:spPr>
      </p:pic>
    </p:spTree>
    <p:extLst>
      <p:ext uri="{BB962C8B-B14F-4D97-AF65-F5344CB8AC3E}">
        <p14:creationId xmlns:p14="http://schemas.microsoft.com/office/powerpoint/2010/main" val="84349687"/>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A3684-D485-A254-6AE0-7CDA855CDC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EAB1B-FE18-FA57-41FD-4603AB59A399}"/>
              </a:ext>
            </a:extLst>
          </p:cNvPr>
          <p:cNvSpPr>
            <a:spLocks noGrp="1"/>
          </p:cNvSpPr>
          <p:nvPr>
            <p:ph type="title"/>
          </p:nvPr>
        </p:nvSpPr>
        <p:spPr/>
        <p:txBody>
          <a:bodyPr/>
          <a:lstStyle/>
          <a:p>
            <a:pPr lvl="0"/>
            <a:r>
              <a:rPr lang="en-US"/>
              <a:t>Power Automate in action</a:t>
            </a:r>
          </a:p>
        </p:txBody>
      </p:sp>
      <p:sp>
        <p:nvSpPr>
          <p:cNvPr id="3" name="Text Placeholder 2">
            <a:extLst>
              <a:ext uri="{FF2B5EF4-FFF2-40B4-BE49-F238E27FC236}">
                <a16:creationId xmlns:a16="http://schemas.microsoft.com/office/drawing/2014/main" id="{EFE7A918-4F51-917A-6AFE-30D109ADC683}"/>
              </a:ext>
            </a:extLst>
          </p:cNvPr>
          <p:cNvSpPr>
            <a:spLocks noGrp="1"/>
          </p:cNvSpPr>
          <p:nvPr>
            <p:ph type="body" sz="quarter" idx="4294967295"/>
          </p:nvPr>
        </p:nvSpPr>
        <p:spPr>
          <a:xfrm>
            <a:off x="5515405" y="1803075"/>
            <a:ext cx="5364162" cy="338138"/>
          </a:xfrm>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2400" b="1" u="sng">
                <a:solidFill>
                  <a:srgbClr val="0000FF"/>
                </a:solidFill>
                <a:effectLst/>
                <a:latin typeface="Segoe UI" panose="020B0502040204020203" pitchFamily="34" charset="0"/>
                <a:ea typeface="DengXian" panose="02010600030101010101" pitchFamily="2" charset="-122"/>
                <a:cs typeface="Segoe UI" panose="020B0502040204020203" pitchFamily="34" charset="0"/>
                <a:hlinkClick r:id="rId3"/>
              </a:rPr>
              <a:t>https://edxinteractivepage.blob.core.windows.net/edxpages/PL-900/20240225/m4_power_automate/index.html</a:t>
            </a:r>
            <a:r>
              <a:rPr lang="en-US" sz="2400" b="1">
                <a:effectLst/>
                <a:latin typeface="Segoe UI" panose="020B0502040204020203" pitchFamily="34" charset="0"/>
                <a:ea typeface="DengXian" panose="02010600030101010101" pitchFamily="2" charset="-122"/>
                <a:cs typeface="Segoe UI" panose="020B0502040204020203" pitchFamily="34" charset="0"/>
              </a:rPr>
              <a:t> </a:t>
            </a:r>
            <a:endParaRPr lang="en-US" sz="2400">
              <a:effectLst/>
              <a:latin typeface="Segoe UI" panose="020B0502040204020203" pitchFamily="34" charset="0"/>
              <a:ea typeface="DengXian" panose="02010600030101010101" pitchFamily="2" charset="-122"/>
              <a:cs typeface="Segoe UI" panose="020B0502040204020203" pitchFamily="34" charset="0"/>
            </a:endParaRPr>
          </a:p>
        </p:txBody>
      </p:sp>
      <p:grpSp>
        <p:nvGrpSpPr>
          <p:cNvPr id="9" name="Group 8">
            <a:extLst>
              <a:ext uri="{FF2B5EF4-FFF2-40B4-BE49-F238E27FC236}">
                <a16:creationId xmlns:a16="http://schemas.microsoft.com/office/drawing/2014/main" id="{F1F05594-7A08-FD72-67AD-30C8C3FF45CC}"/>
              </a:ext>
              <a:ext uri="{C183D7F6-B498-43B3-948B-1728B52AA6E4}">
                <adec:decorative xmlns:adec="http://schemas.microsoft.com/office/drawing/2017/decorative" val="1"/>
              </a:ext>
            </a:extLst>
          </p:cNvPr>
          <p:cNvGrpSpPr/>
          <p:nvPr/>
        </p:nvGrpSpPr>
        <p:grpSpPr>
          <a:xfrm>
            <a:off x="2563579" y="1585913"/>
            <a:ext cx="1110600" cy="1110600"/>
            <a:chOff x="5540700" y="2116300"/>
            <a:chExt cx="1110600" cy="1110600"/>
          </a:xfrm>
        </p:grpSpPr>
        <p:sp>
          <p:nvSpPr>
            <p:cNvPr id="10" name="Oval 9">
              <a:extLst>
                <a:ext uri="{FF2B5EF4-FFF2-40B4-BE49-F238E27FC236}">
                  <a16:creationId xmlns:a16="http://schemas.microsoft.com/office/drawing/2014/main" id="{A2C32C89-20EF-FE7E-6D05-A2163E5EBDEC}"/>
                </a:ext>
              </a:extLst>
            </p:cNvPr>
            <p:cNvSpPr/>
            <p:nvPr/>
          </p:nvSpPr>
          <p:spPr>
            <a:xfrm>
              <a:off x="5540700" y="2116300"/>
              <a:ext cx="1110600" cy="1110600"/>
            </a:xfrm>
            <a:prstGeom prst="ellipse">
              <a:avLst/>
            </a:prstGeom>
            <a:solidFill>
              <a:srgbClr val="8DC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pic>
          <p:nvPicPr>
            <p:cNvPr id="11" name="Picture 33">
              <a:extLst>
                <a:ext uri="{FF2B5EF4-FFF2-40B4-BE49-F238E27FC236}">
                  <a16:creationId xmlns:a16="http://schemas.microsoft.com/office/drawing/2014/main" id="{F1FB531C-DA4E-03A9-6F38-2AF3A1DA1256}"/>
                </a:ext>
              </a:extLst>
            </p:cNvPr>
            <p:cNvPicPr/>
            <p:nvPr/>
          </p:nvPicPr>
          <p:blipFill>
            <a:blip r:embed="rId4">
              <a:extLst>
                <a:ext uri="{96DAC541-7B7A-43D3-8B79-37D633B846F1}">
                  <asvg:svgBlip xmlns:asvg="http://schemas.microsoft.com/office/drawing/2016/SVG/main" r:embed="rId5"/>
                </a:ext>
              </a:extLst>
            </a:blip>
            <a:srcRect/>
            <a:stretch/>
          </p:blipFill>
          <p:spPr>
            <a:xfrm>
              <a:off x="5749602" y="2325202"/>
              <a:ext cx="692796" cy="692796"/>
            </a:xfrm>
            <a:prstGeom prst="rect">
              <a:avLst/>
            </a:prstGeom>
            <a:noFill/>
          </p:spPr>
        </p:pic>
      </p:grpSp>
    </p:spTree>
    <p:extLst>
      <p:ext uri="{BB962C8B-B14F-4D97-AF65-F5344CB8AC3E}">
        <p14:creationId xmlns:p14="http://schemas.microsoft.com/office/powerpoint/2010/main" val="3495658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2A8A9-1256-702B-5423-99097FEF4ACD}"/>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E359A36E-B0F7-C046-FA2D-18749E987E28}"/>
              </a:ext>
            </a:extLst>
          </p:cNvPr>
          <p:cNvSpPr>
            <a:spLocks noGrp="1"/>
          </p:cNvSpPr>
          <p:nvPr>
            <p:ph type="title"/>
          </p:nvPr>
        </p:nvSpPr>
        <p:spPr/>
        <p:txBody>
          <a:bodyPr/>
          <a:lstStyle/>
          <a:p>
            <a:r>
              <a:rPr lang="en-US"/>
              <a:t>Test &amp; Troubleshoot</a:t>
            </a:r>
            <a:endParaRPr lang="en-IN"/>
          </a:p>
        </p:txBody>
      </p:sp>
    </p:spTree>
    <p:extLst>
      <p:ext uri="{BB962C8B-B14F-4D97-AF65-F5344CB8AC3E}">
        <p14:creationId xmlns:p14="http://schemas.microsoft.com/office/powerpoint/2010/main" val="142859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D1E27-C507-1711-A7ED-ED7685779A7B}"/>
            </a:ext>
          </a:extLst>
        </p:cNvPr>
        <p:cNvGrpSpPr/>
        <p:nvPr/>
      </p:nvGrpSpPr>
      <p:grpSpPr>
        <a:xfrm>
          <a:off x="0" y="0"/>
          <a:ext cx="0" cy="0"/>
          <a:chOff x="0" y="0"/>
          <a:chExt cx="0" cy="0"/>
        </a:xfrm>
      </p:grpSpPr>
      <p:sp>
        <p:nvSpPr>
          <p:cNvPr id="37" name="Title 36">
            <a:extLst>
              <a:ext uri="{FF2B5EF4-FFF2-40B4-BE49-F238E27FC236}">
                <a16:creationId xmlns:a16="http://schemas.microsoft.com/office/drawing/2014/main" id="{726373BE-F2F3-5C60-8784-3F09FE93014E}"/>
              </a:ext>
            </a:extLst>
          </p:cNvPr>
          <p:cNvSpPr>
            <a:spLocks noGrp="1"/>
          </p:cNvSpPr>
          <p:nvPr>
            <p:ph type="title"/>
          </p:nvPr>
        </p:nvSpPr>
        <p:spPr>
          <a:xfrm>
            <a:off x="586740" y="50106"/>
            <a:ext cx="11018520" cy="1661993"/>
          </a:xfrm>
        </p:spPr>
        <p:txBody>
          <a:bodyPr/>
          <a:lstStyle/>
          <a:p>
            <a:r>
              <a:rPr lang="en-US" b="1" i="0">
                <a:solidFill>
                  <a:srgbClr val="161616"/>
                </a:solidFill>
                <a:effectLst/>
                <a:latin typeface="Segoe UI" panose="020B0502040204020203" pitchFamily="34" charset="0"/>
              </a:rPr>
              <a:t>Troubleshooting a cloud flow</a:t>
            </a:r>
            <a:br>
              <a:rPr lang="en-US" b="1" i="0">
                <a:solidFill>
                  <a:srgbClr val="161616"/>
                </a:solidFill>
                <a:effectLst/>
                <a:latin typeface="Segoe UI" panose="020B0502040204020203" pitchFamily="34" charset="0"/>
              </a:rPr>
            </a:br>
            <a:br>
              <a:rPr lang="en-US" b="1" i="0">
                <a:solidFill>
                  <a:srgbClr val="161616"/>
                </a:solidFill>
                <a:effectLst/>
                <a:latin typeface="Segoe UI" panose="020B0502040204020203" pitchFamily="34" charset="0"/>
              </a:rPr>
            </a:br>
            <a:endParaRPr lang="en-IN"/>
          </a:p>
        </p:txBody>
      </p:sp>
      <p:sp>
        <p:nvSpPr>
          <p:cNvPr id="5" name="Text Placeholder 4">
            <a:extLst>
              <a:ext uri="{FF2B5EF4-FFF2-40B4-BE49-F238E27FC236}">
                <a16:creationId xmlns:a16="http://schemas.microsoft.com/office/drawing/2014/main" id="{1F0DAADF-379B-761A-41E0-DD216F1DA4B5}"/>
              </a:ext>
            </a:extLst>
          </p:cNvPr>
          <p:cNvSpPr>
            <a:spLocks noGrp="1"/>
          </p:cNvSpPr>
          <p:nvPr>
            <p:ph type="body" sz="quarter" idx="4294967295"/>
          </p:nvPr>
        </p:nvSpPr>
        <p:spPr>
          <a:xfrm>
            <a:off x="529443" y="1435100"/>
            <a:ext cx="3886918" cy="1354138"/>
          </a:xfrm>
        </p:spPr>
        <p:txBody>
          <a:bodyPr/>
          <a:lstStyle/>
          <a:p>
            <a:pPr marL="0" indent="0">
              <a:buNone/>
            </a:pPr>
            <a:r>
              <a:rPr lang="en-US" sz="2200"/>
              <a:t>Power Automate is an online workflow service that automates actions across the most common apps and services</a:t>
            </a:r>
          </a:p>
        </p:txBody>
      </p:sp>
      <p:sp>
        <p:nvSpPr>
          <p:cNvPr id="2" name="Rectangle 87">
            <a:extLst>
              <a:ext uri="{FF2B5EF4-FFF2-40B4-BE49-F238E27FC236}">
                <a16:creationId xmlns:a16="http://schemas.microsoft.com/office/drawing/2014/main" id="{B468915B-2E39-08E7-289C-D1A890A7035B}"/>
              </a:ext>
              <a:ext uri="{C183D7F6-B498-43B3-948B-1728B52AA6E4}">
                <adec:decorative xmlns:adec="http://schemas.microsoft.com/office/drawing/2017/decorative" val="1"/>
              </a:ext>
            </a:extLst>
          </p:cNvPr>
          <p:cNvSpPr>
            <a:spLocks/>
          </p:cNvSpPr>
          <p:nvPr/>
        </p:nvSpPr>
        <p:spPr>
          <a:xfrm>
            <a:off x="4615542" y="1435100"/>
            <a:ext cx="7047015" cy="3848100"/>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1026" name="Picture 2" descr="A screenshot that shows the edit columns link on the details view for a flow.">
            <a:extLst>
              <a:ext uri="{FF2B5EF4-FFF2-40B4-BE49-F238E27FC236}">
                <a16:creationId xmlns:a16="http://schemas.microsoft.com/office/drawing/2014/main" id="{A7B020E4-1027-5054-9CA9-FB9AC416E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430" y="3207203"/>
            <a:ext cx="4722898" cy="18975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low Checker.">
            <a:extLst>
              <a:ext uri="{FF2B5EF4-FFF2-40B4-BE49-F238E27FC236}">
                <a16:creationId xmlns:a16="http://schemas.microsoft.com/office/drawing/2014/main" id="{D23D711E-287C-AB82-42AD-C995D27E5A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4847" y="1612206"/>
            <a:ext cx="4714875" cy="4857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ecker details.">
            <a:extLst>
              <a:ext uri="{FF2B5EF4-FFF2-40B4-BE49-F238E27FC236}">
                <a16:creationId xmlns:a16="http://schemas.microsoft.com/office/drawing/2014/main" id="{85D6E2AE-DDC7-A12B-E98E-6383982FA0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6918" y="1574800"/>
            <a:ext cx="1919138" cy="3552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964158"/>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F08870-C8BD-9244-81A8-FB6D018CC70A}"/>
              </a:ext>
            </a:extLst>
          </p:cNvPr>
          <p:cNvSpPr>
            <a:spLocks noGrp="1"/>
          </p:cNvSpPr>
          <p:nvPr>
            <p:ph type="title"/>
          </p:nvPr>
        </p:nvSpPr>
        <p:spPr/>
        <p:txBody>
          <a:bodyPr/>
          <a:lstStyle/>
          <a:p>
            <a:r>
              <a:rPr lang="en-US"/>
              <a:t>Power Platform administration and security</a:t>
            </a:r>
          </a:p>
        </p:txBody>
      </p:sp>
    </p:spTree>
    <p:extLst>
      <p:ext uri="{BB962C8B-B14F-4D97-AF65-F5344CB8AC3E}">
        <p14:creationId xmlns:p14="http://schemas.microsoft.com/office/powerpoint/2010/main" val="3132323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FC453364-C8EA-37BD-5228-64EB57BFFBC8}"/>
              </a:ext>
              <a:ext uri="{C183D7F6-B498-43B3-948B-1728B52AA6E4}">
                <adec:decorative xmlns:adec="http://schemas.microsoft.com/office/drawing/2017/decorative" val="1"/>
              </a:ext>
            </a:extLst>
          </p:cNvPr>
          <p:cNvSpPr>
            <a:spLocks noGrp="1"/>
          </p:cNvSpPr>
          <p:nvPr>
            <p:ph type="pic" sz="quarter" idx="21"/>
          </p:nvPr>
        </p:nvSpPr>
        <p:spPr>
          <a:noFill/>
          <a:ln w="19050">
            <a:solidFill>
              <a:schemeClr val="accent4"/>
            </a:solidFill>
          </a:ln>
        </p:spPr>
        <p:txBody>
          <a:bodyPr/>
          <a:lstStyle/>
          <a:p>
            <a:endParaRPr lang="en-US"/>
          </a:p>
        </p:txBody>
      </p:sp>
      <p:sp>
        <p:nvSpPr>
          <p:cNvPr id="7" name="Title 6">
            <a:extLst>
              <a:ext uri="{FF2B5EF4-FFF2-40B4-BE49-F238E27FC236}">
                <a16:creationId xmlns:a16="http://schemas.microsoft.com/office/drawing/2014/main" id="{0E14DA23-BFDA-A83B-F444-5841C089F210}"/>
              </a:ext>
            </a:extLst>
          </p:cNvPr>
          <p:cNvSpPr>
            <a:spLocks noGrp="1"/>
          </p:cNvSpPr>
          <p:nvPr>
            <p:ph type="title"/>
          </p:nvPr>
        </p:nvSpPr>
        <p:spPr>
          <a:xfrm>
            <a:off x="588262" y="585216"/>
            <a:ext cx="9920514" cy="369332"/>
          </a:xfrm>
        </p:spPr>
        <p:txBody>
          <a:bodyPr/>
          <a:lstStyle/>
          <a:p>
            <a:r>
              <a:rPr lang="en-US"/>
              <a:t>Environments in Dataverse</a:t>
            </a:r>
          </a:p>
        </p:txBody>
      </p:sp>
      <p:graphicFrame>
        <p:nvGraphicFramePr>
          <p:cNvPr id="4" name="Table 5">
            <a:extLst>
              <a:ext uri="{FF2B5EF4-FFF2-40B4-BE49-F238E27FC236}">
                <a16:creationId xmlns:a16="http://schemas.microsoft.com/office/drawing/2014/main" id="{29DE1BD4-141E-1F4B-3C82-3DDD0C917856}"/>
              </a:ext>
            </a:extLst>
          </p:cNvPr>
          <p:cNvGraphicFramePr>
            <a:graphicFrameLocks noGrp="1"/>
          </p:cNvGraphicFramePr>
          <p:nvPr/>
        </p:nvGraphicFramePr>
        <p:xfrm>
          <a:off x="799571" y="1207662"/>
          <a:ext cx="2428654" cy="770618"/>
        </p:xfrm>
        <a:graphic>
          <a:graphicData uri="http://schemas.openxmlformats.org/drawingml/2006/table">
            <a:tbl>
              <a:tblPr firstRow="1" bandRow="1">
                <a:tableStyleId>{284E427A-3D55-4303-BF80-6455036E1DE7}</a:tableStyleId>
              </a:tblPr>
              <a:tblGrid>
                <a:gridCol w="2428654">
                  <a:extLst>
                    <a:ext uri="{9D8B030D-6E8A-4147-A177-3AD203B41FA5}">
                      <a16:colId xmlns:a16="http://schemas.microsoft.com/office/drawing/2014/main" val="802388997"/>
                    </a:ext>
                  </a:extLst>
                </a:gridCol>
              </a:tblGrid>
              <a:tr h="385309">
                <a:tc>
                  <a:txBody>
                    <a:bodyPr/>
                    <a:lstStyle/>
                    <a:p>
                      <a:pPr algn="ctr"/>
                      <a:r>
                        <a:rPr lang="en-US" sz="1900"/>
                        <a:t>Dev Environment</a:t>
                      </a:r>
                    </a:p>
                  </a:txBody>
                  <a:tcPr marL="95008" marR="95008" marT="47504" marB="475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66FF"/>
                    </a:solidFill>
                  </a:tcPr>
                </a:tc>
                <a:extLst>
                  <a:ext uri="{0D108BD9-81ED-4DB2-BD59-A6C34878D82A}">
                    <a16:rowId xmlns:a16="http://schemas.microsoft.com/office/drawing/2014/main" val="3618522118"/>
                  </a:ext>
                </a:extLst>
              </a:tr>
              <a:tr h="385309">
                <a:tc>
                  <a:txBody>
                    <a:bodyPr/>
                    <a:lstStyle/>
                    <a:p>
                      <a:endParaRPr lang="en-US" sz="1900"/>
                    </a:p>
                  </a:txBody>
                  <a:tcPr marL="95008" marR="95008" marT="47504" marB="47504">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6093FF"/>
                    </a:solidFill>
                  </a:tcPr>
                </a:tc>
                <a:extLst>
                  <a:ext uri="{0D108BD9-81ED-4DB2-BD59-A6C34878D82A}">
                    <a16:rowId xmlns:a16="http://schemas.microsoft.com/office/drawing/2014/main" val="4212236752"/>
                  </a:ext>
                </a:extLst>
              </a:tr>
            </a:tbl>
          </a:graphicData>
        </a:graphic>
      </p:graphicFrame>
      <p:graphicFrame>
        <p:nvGraphicFramePr>
          <p:cNvPr id="5" name="Table 5">
            <a:extLst>
              <a:ext uri="{FF2B5EF4-FFF2-40B4-BE49-F238E27FC236}">
                <a16:creationId xmlns:a16="http://schemas.microsoft.com/office/drawing/2014/main" id="{E6718B41-52A0-2385-9F3D-D87D08DDAD27}"/>
              </a:ext>
            </a:extLst>
          </p:cNvPr>
          <p:cNvGraphicFramePr>
            <a:graphicFrameLocks noGrp="1"/>
          </p:cNvGraphicFramePr>
          <p:nvPr/>
        </p:nvGraphicFramePr>
        <p:xfrm>
          <a:off x="995513" y="1556592"/>
          <a:ext cx="2428654" cy="770618"/>
        </p:xfrm>
        <a:graphic>
          <a:graphicData uri="http://schemas.openxmlformats.org/drawingml/2006/table">
            <a:tbl>
              <a:tblPr firstRow="1" bandRow="1">
                <a:tableStyleId>{284E427A-3D55-4303-BF80-6455036E1DE7}</a:tableStyleId>
              </a:tblPr>
              <a:tblGrid>
                <a:gridCol w="2428654">
                  <a:extLst>
                    <a:ext uri="{9D8B030D-6E8A-4147-A177-3AD203B41FA5}">
                      <a16:colId xmlns:a16="http://schemas.microsoft.com/office/drawing/2014/main" val="802388997"/>
                    </a:ext>
                  </a:extLst>
                </a:gridCol>
              </a:tblGrid>
              <a:tr h="385309">
                <a:tc>
                  <a:txBody>
                    <a:bodyPr/>
                    <a:lstStyle/>
                    <a:p>
                      <a:pPr algn="ctr"/>
                      <a:r>
                        <a:rPr lang="en-US" sz="1900"/>
                        <a:t>Test Environment</a:t>
                      </a:r>
                    </a:p>
                  </a:txBody>
                  <a:tcPr marL="95008" marR="95008" marT="47504" marB="47504"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66FF"/>
                    </a:solidFill>
                  </a:tcPr>
                </a:tc>
                <a:extLst>
                  <a:ext uri="{0D108BD9-81ED-4DB2-BD59-A6C34878D82A}">
                    <a16:rowId xmlns:a16="http://schemas.microsoft.com/office/drawing/2014/main" val="3618522118"/>
                  </a:ext>
                </a:extLst>
              </a:tr>
              <a:tr h="385309">
                <a:tc>
                  <a:txBody>
                    <a:bodyPr/>
                    <a:lstStyle/>
                    <a:p>
                      <a:endParaRPr lang="en-US" sz="1900"/>
                    </a:p>
                  </a:txBody>
                  <a:tcPr marL="95008" marR="95008" marT="47504" marB="47504">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6093FF"/>
                    </a:solidFill>
                  </a:tcPr>
                </a:tc>
                <a:extLst>
                  <a:ext uri="{0D108BD9-81ED-4DB2-BD59-A6C34878D82A}">
                    <a16:rowId xmlns:a16="http://schemas.microsoft.com/office/drawing/2014/main" val="4212236752"/>
                  </a:ext>
                </a:extLst>
              </a:tr>
            </a:tbl>
          </a:graphicData>
        </a:graphic>
      </p:graphicFrame>
      <p:graphicFrame>
        <p:nvGraphicFramePr>
          <p:cNvPr id="6" name="Table 5">
            <a:extLst>
              <a:ext uri="{FF2B5EF4-FFF2-40B4-BE49-F238E27FC236}">
                <a16:creationId xmlns:a16="http://schemas.microsoft.com/office/drawing/2014/main" id="{CE5EED23-0201-9C4D-B728-3864F103BDCD}"/>
              </a:ext>
            </a:extLst>
          </p:cNvPr>
          <p:cNvGraphicFramePr>
            <a:graphicFrameLocks noGrp="1"/>
          </p:cNvGraphicFramePr>
          <p:nvPr/>
        </p:nvGraphicFramePr>
        <p:xfrm>
          <a:off x="1191456" y="1904341"/>
          <a:ext cx="2428656" cy="1224356"/>
        </p:xfrm>
        <a:graphic>
          <a:graphicData uri="http://schemas.openxmlformats.org/drawingml/2006/table">
            <a:tbl>
              <a:tblPr firstRow="1" bandRow="1">
                <a:tableStyleId>{21E4AEA4-8DFA-4A89-87EB-49C32662AFE0}</a:tableStyleId>
              </a:tblPr>
              <a:tblGrid>
                <a:gridCol w="2428656">
                  <a:extLst>
                    <a:ext uri="{9D8B030D-6E8A-4147-A177-3AD203B41FA5}">
                      <a16:colId xmlns:a16="http://schemas.microsoft.com/office/drawing/2014/main" val="802388997"/>
                    </a:ext>
                  </a:extLst>
                </a:gridCol>
              </a:tblGrid>
              <a:tr h="612178">
                <a:tc>
                  <a:txBody>
                    <a:bodyPr/>
                    <a:lstStyle/>
                    <a:p>
                      <a:pPr algn="ctr"/>
                      <a:r>
                        <a:rPr lang="en-US" sz="1900"/>
                        <a:t>Prod Environment</a:t>
                      </a:r>
                    </a:p>
                  </a:txBody>
                  <a:tcPr marL="95008" marR="95008" marT="47504" marB="47504"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66FF"/>
                    </a:solidFill>
                  </a:tcPr>
                </a:tc>
                <a:extLst>
                  <a:ext uri="{0D108BD9-81ED-4DB2-BD59-A6C34878D82A}">
                    <a16:rowId xmlns:a16="http://schemas.microsoft.com/office/drawing/2014/main" val="3618522118"/>
                  </a:ext>
                </a:extLst>
              </a:tr>
              <a:tr h="612178">
                <a:tc>
                  <a:txBody>
                    <a:bodyPr/>
                    <a:lstStyle/>
                    <a:p>
                      <a:endParaRPr lang="en-US" sz="1900"/>
                    </a:p>
                  </a:txBody>
                  <a:tcPr marL="95008" marR="95008" marT="47504" marB="4750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BD3FF"/>
                    </a:solidFill>
                  </a:tcPr>
                </a:tc>
                <a:extLst>
                  <a:ext uri="{0D108BD9-81ED-4DB2-BD59-A6C34878D82A}">
                    <a16:rowId xmlns:a16="http://schemas.microsoft.com/office/drawing/2014/main" val="4212236752"/>
                  </a:ext>
                </a:extLst>
              </a:tr>
            </a:tbl>
          </a:graphicData>
        </a:graphic>
      </p:graphicFrame>
      <p:grpSp>
        <p:nvGrpSpPr>
          <p:cNvPr id="46" name="Group 45">
            <a:extLst>
              <a:ext uri="{FF2B5EF4-FFF2-40B4-BE49-F238E27FC236}">
                <a16:creationId xmlns:a16="http://schemas.microsoft.com/office/drawing/2014/main" id="{F3B3EE05-C9BD-BE1B-C2B1-D070C8425F8E}"/>
              </a:ext>
              <a:ext uri="{C183D7F6-B498-43B3-948B-1728B52AA6E4}">
                <adec:decorative xmlns:adec="http://schemas.microsoft.com/office/drawing/2017/decorative" val="1"/>
              </a:ext>
            </a:extLst>
          </p:cNvPr>
          <p:cNvGrpSpPr/>
          <p:nvPr/>
        </p:nvGrpSpPr>
        <p:grpSpPr>
          <a:xfrm>
            <a:off x="1384333" y="2666507"/>
            <a:ext cx="2042902" cy="415164"/>
            <a:chOff x="1312069" y="2855787"/>
            <a:chExt cx="2375352" cy="482726"/>
          </a:xfrm>
        </p:grpSpPr>
        <p:pic>
          <p:nvPicPr>
            <p:cNvPr id="28" name="Picture 2" descr="A purple circle on a black background&#10;&#10;Description automatically generated with low confidence">
              <a:extLst>
                <a:ext uri="{FF2B5EF4-FFF2-40B4-BE49-F238E27FC236}">
                  <a16:creationId xmlns:a16="http://schemas.microsoft.com/office/drawing/2014/main" id="{FC201822-3BE0-34E3-5AD0-88F4D02CB3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312069" y="2855787"/>
              <a:ext cx="492160" cy="482726"/>
            </a:xfrm>
            <a:prstGeom prst="rect">
              <a:avLst/>
            </a:prstGeom>
            <a:noFill/>
          </p:spPr>
        </p:pic>
        <p:pic>
          <p:nvPicPr>
            <p:cNvPr id="29" name="Picture 2" descr="Icon&#10;&#10;Description automatically generated">
              <a:extLst>
                <a:ext uri="{FF2B5EF4-FFF2-40B4-BE49-F238E27FC236}">
                  <a16:creationId xmlns:a16="http://schemas.microsoft.com/office/drawing/2014/main" id="{CFD6C130-1108-DA68-F189-91028687CA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965102" y="2908175"/>
              <a:ext cx="449442" cy="377950"/>
            </a:xfrm>
            <a:prstGeom prst="rect">
              <a:avLst/>
            </a:prstGeom>
            <a:noFill/>
          </p:spPr>
        </p:pic>
        <p:pic>
          <p:nvPicPr>
            <p:cNvPr id="30" name="Picture 2" descr="Icon&#10;&#10;Description automatically generated">
              <a:extLst>
                <a:ext uri="{FF2B5EF4-FFF2-40B4-BE49-F238E27FC236}">
                  <a16:creationId xmlns:a16="http://schemas.microsoft.com/office/drawing/2014/main" id="{E53F153E-46F0-0354-5C58-1F80308F6C9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2575417" y="2865312"/>
              <a:ext cx="463678" cy="463676"/>
            </a:xfrm>
            <a:prstGeom prst="rect">
              <a:avLst/>
            </a:prstGeom>
            <a:noFill/>
          </p:spPr>
        </p:pic>
        <p:pic>
          <p:nvPicPr>
            <p:cNvPr id="32" name="Graphic 104">
              <a:extLst>
                <a:ext uri="{FF2B5EF4-FFF2-40B4-BE49-F238E27FC236}">
                  <a16:creationId xmlns:a16="http://schemas.microsoft.com/office/drawing/2014/main" id="{63B11F41-C95B-232A-70F1-E2BA25FA83E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99968" y="2868195"/>
              <a:ext cx="487453" cy="457910"/>
            </a:xfrm>
            <a:prstGeom prst="rect">
              <a:avLst/>
            </a:prstGeom>
          </p:spPr>
        </p:pic>
      </p:grpSp>
      <p:graphicFrame>
        <p:nvGraphicFramePr>
          <p:cNvPr id="43" name="Table 5">
            <a:extLst>
              <a:ext uri="{FF2B5EF4-FFF2-40B4-BE49-F238E27FC236}">
                <a16:creationId xmlns:a16="http://schemas.microsoft.com/office/drawing/2014/main" id="{709A8E71-BAF8-A8B3-C25D-F52DDD939500}"/>
              </a:ext>
            </a:extLst>
          </p:cNvPr>
          <p:cNvGraphicFramePr>
            <a:graphicFrameLocks noGrp="1"/>
          </p:cNvGraphicFramePr>
          <p:nvPr/>
        </p:nvGraphicFramePr>
        <p:xfrm>
          <a:off x="4759546" y="1207662"/>
          <a:ext cx="2428654" cy="770618"/>
        </p:xfrm>
        <a:graphic>
          <a:graphicData uri="http://schemas.openxmlformats.org/drawingml/2006/table">
            <a:tbl>
              <a:tblPr firstRow="1" bandRow="1">
                <a:tableStyleId>{284E427A-3D55-4303-BF80-6455036E1DE7}</a:tableStyleId>
              </a:tblPr>
              <a:tblGrid>
                <a:gridCol w="2428654">
                  <a:extLst>
                    <a:ext uri="{9D8B030D-6E8A-4147-A177-3AD203B41FA5}">
                      <a16:colId xmlns:a16="http://schemas.microsoft.com/office/drawing/2014/main" val="802388997"/>
                    </a:ext>
                  </a:extLst>
                </a:gridCol>
              </a:tblGrid>
              <a:tr h="385309">
                <a:tc>
                  <a:txBody>
                    <a:bodyPr/>
                    <a:lstStyle/>
                    <a:p>
                      <a:pPr algn="ctr"/>
                      <a:r>
                        <a:rPr lang="en-US" sz="1900"/>
                        <a:t>Dev Environment</a:t>
                      </a:r>
                    </a:p>
                  </a:txBody>
                  <a:tcPr marL="95008" marR="95008" marT="47504" marB="475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742774"/>
                    </a:solidFill>
                  </a:tcPr>
                </a:tc>
                <a:extLst>
                  <a:ext uri="{0D108BD9-81ED-4DB2-BD59-A6C34878D82A}">
                    <a16:rowId xmlns:a16="http://schemas.microsoft.com/office/drawing/2014/main" val="3618522118"/>
                  </a:ext>
                </a:extLst>
              </a:tr>
              <a:tr h="385309">
                <a:tc>
                  <a:txBody>
                    <a:bodyPr/>
                    <a:lstStyle/>
                    <a:p>
                      <a:endParaRPr lang="en-US" sz="1900"/>
                    </a:p>
                  </a:txBody>
                  <a:tcPr marL="95008" marR="95008" marT="47504" marB="47504">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D6CDD6"/>
                    </a:solidFill>
                  </a:tcPr>
                </a:tc>
                <a:extLst>
                  <a:ext uri="{0D108BD9-81ED-4DB2-BD59-A6C34878D82A}">
                    <a16:rowId xmlns:a16="http://schemas.microsoft.com/office/drawing/2014/main" val="4212236752"/>
                  </a:ext>
                </a:extLst>
              </a:tr>
            </a:tbl>
          </a:graphicData>
        </a:graphic>
      </p:graphicFrame>
      <p:graphicFrame>
        <p:nvGraphicFramePr>
          <p:cNvPr id="44" name="Table 5">
            <a:extLst>
              <a:ext uri="{FF2B5EF4-FFF2-40B4-BE49-F238E27FC236}">
                <a16:creationId xmlns:a16="http://schemas.microsoft.com/office/drawing/2014/main" id="{300FD32E-5B5B-A085-47DF-F497E9707526}"/>
              </a:ext>
            </a:extLst>
          </p:cNvPr>
          <p:cNvGraphicFramePr>
            <a:graphicFrameLocks noGrp="1"/>
          </p:cNvGraphicFramePr>
          <p:nvPr/>
        </p:nvGraphicFramePr>
        <p:xfrm>
          <a:off x="4955489" y="1556593"/>
          <a:ext cx="2428654" cy="770618"/>
        </p:xfrm>
        <a:graphic>
          <a:graphicData uri="http://schemas.openxmlformats.org/drawingml/2006/table">
            <a:tbl>
              <a:tblPr firstRow="1" bandRow="1">
                <a:tableStyleId>{284E427A-3D55-4303-BF80-6455036E1DE7}</a:tableStyleId>
              </a:tblPr>
              <a:tblGrid>
                <a:gridCol w="2428654">
                  <a:extLst>
                    <a:ext uri="{9D8B030D-6E8A-4147-A177-3AD203B41FA5}">
                      <a16:colId xmlns:a16="http://schemas.microsoft.com/office/drawing/2014/main" val="802388997"/>
                    </a:ext>
                  </a:extLst>
                </a:gridCol>
              </a:tblGrid>
              <a:tr h="385309">
                <a:tc>
                  <a:txBody>
                    <a:bodyPr/>
                    <a:lstStyle/>
                    <a:p>
                      <a:pPr algn="ctr"/>
                      <a:r>
                        <a:rPr lang="en-US" sz="1900"/>
                        <a:t>Test Environment</a:t>
                      </a:r>
                    </a:p>
                  </a:txBody>
                  <a:tcPr marL="95008" marR="95008" marT="47504" marB="47504"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742774"/>
                    </a:solidFill>
                  </a:tcPr>
                </a:tc>
                <a:extLst>
                  <a:ext uri="{0D108BD9-81ED-4DB2-BD59-A6C34878D82A}">
                    <a16:rowId xmlns:a16="http://schemas.microsoft.com/office/drawing/2014/main" val="3618522118"/>
                  </a:ext>
                </a:extLst>
              </a:tr>
              <a:tr h="385309">
                <a:tc>
                  <a:txBody>
                    <a:bodyPr/>
                    <a:lstStyle/>
                    <a:p>
                      <a:endParaRPr lang="en-US" sz="1900"/>
                    </a:p>
                  </a:txBody>
                  <a:tcPr marL="95008" marR="95008" marT="47504" marB="47504">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D6CDD6"/>
                    </a:solidFill>
                  </a:tcPr>
                </a:tc>
                <a:extLst>
                  <a:ext uri="{0D108BD9-81ED-4DB2-BD59-A6C34878D82A}">
                    <a16:rowId xmlns:a16="http://schemas.microsoft.com/office/drawing/2014/main" val="4212236752"/>
                  </a:ext>
                </a:extLst>
              </a:tr>
            </a:tbl>
          </a:graphicData>
        </a:graphic>
      </p:graphicFrame>
      <p:graphicFrame>
        <p:nvGraphicFramePr>
          <p:cNvPr id="45" name="Table 44">
            <a:extLst>
              <a:ext uri="{FF2B5EF4-FFF2-40B4-BE49-F238E27FC236}">
                <a16:creationId xmlns:a16="http://schemas.microsoft.com/office/drawing/2014/main" id="{533349ED-9952-399B-AE06-5B8C48A949C8}"/>
              </a:ext>
            </a:extLst>
          </p:cNvPr>
          <p:cNvGraphicFramePr>
            <a:graphicFrameLocks noGrp="1"/>
          </p:cNvGraphicFramePr>
          <p:nvPr/>
        </p:nvGraphicFramePr>
        <p:xfrm>
          <a:off x="5151431" y="1904341"/>
          <a:ext cx="2428656" cy="1224356"/>
        </p:xfrm>
        <a:graphic>
          <a:graphicData uri="http://schemas.openxmlformats.org/drawingml/2006/table">
            <a:tbl>
              <a:tblPr firstRow="1" bandRow="1">
                <a:tableStyleId>{21E4AEA4-8DFA-4A89-87EB-49C32662AFE0}</a:tableStyleId>
              </a:tblPr>
              <a:tblGrid>
                <a:gridCol w="2428656">
                  <a:extLst>
                    <a:ext uri="{9D8B030D-6E8A-4147-A177-3AD203B41FA5}">
                      <a16:colId xmlns:a16="http://schemas.microsoft.com/office/drawing/2014/main" val="802388997"/>
                    </a:ext>
                  </a:extLst>
                </a:gridCol>
              </a:tblGrid>
              <a:tr h="612178">
                <a:tc>
                  <a:txBody>
                    <a:bodyPr/>
                    <a:lstStyle/>
                    <a:p>
                      <a:pPr algn="ctr"/>
                      <a:r>
                        <a:rPr lang="en-US" sz="1900"/>
                        <a:t>Prod Environment</a:t>
                      </a:r>
                    </a:p>
                  </a:txBody>
                  <a:tcPr marL="95008" marR="95008" marT="47504" marB="47504"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742774"/>
                    </a:solidFill>
                  </a:tcPr>
                </a:tc>
                <a:extLst>
                  <a:ext uri="{0D108BD9-81ED-4DB2-BD59-A6C34878D82A}">
                    <a16:rowId xmlns:a16="http://schemas.microsoft.com/office/drawing/2014/main" val="3618522118"/>
                  </a:ext>
                </a:extLst>
              </a:tr>
              <a:tr h="612178">
                <a:tc>
                  <a:txBody>
                    <a:bodyPr/>
                    <a:lstStyle/>
                    <a:p>
                      <a:endParaRPr lang="en-US" sz="1900"/>
                    </a:p>
                  </a:txBody>
                  <a:tcPr marL="95008" marR="95008" marT="47504" marB="4750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D6CDD6"/>
                    </a:solidFill>
                  </a:tcPr>
                </a:tc>
                <a:extLst>
                  <a:ext uri="{0D108BD9-81ED-4DB2-BD59-A6C34878D82A}">
                    <a16:rowId xmlns:a16="http://schemas.microsoft.com/office/drawing/2014/main" val="4212236752"/>
                  </a:ext>
                </a:extLst>
              </a:tr>
            </a:tbl>
          </a:graphicData>
        </a:graphic>
      </p:graphicFrame>
      <p:grpSp>
        <p:nvGrpSpPr>
          <p:cNvPr id="47" name="Group 46">
            <a:extLst>
              <a:ext uri="{FF2B5EF4-FFF2-40B4-BE49-F238E27FC236}">
                <a16:creationId xmlns:a16="http://schemas.microsoft.com/office/drawing/2014/main" id="{A68D3375-4D42-E15F-AFE1-827784AFFE3A}"/>
              </a:ext>
              <a:ext uri="{C183D7F6-B498-43B3-948B-1728B52AA6E4}">
                <adec:decorative xmlns:adec="http://schemas.microsoft.com/office/drawing/2017/decorative" val="1"/>
              </a:ext>
            </a:extLst>
          </p:cNvPr>
          <p:cNvGrpSpPr/>
          <p:nvPr/>
        </p:nvGrpSpPr>
        <p:grpSpPr>
          <a:xfrm>
            <a:off x="5344308" y="2666507"/>
            <a:ext cx="2042902" cy="415164"/>
            <a:chOff x="1312069" y="2855787"/>
            <a:chExt cx="2375352" cy="482726"/>
          </a:xfrm>
        </p:grpSpPr>
        <p:pic>
          <p:nvPicPr>
            <p:cNvPr id="48" name="Picture 2" descr="A purple circle on a black background&#10;&#10;Description automatically generated with low confidence">
              <a:extLst>
                <a:ext uri="{FF2B5EF4-FFF2-40B4-BE49-F238E27FC236}">
                  <a16:creationId xmlns:a16="http://schemas.microsoft.com/office/drawing/2014/main" id="{9C36FE48-0729-6DA9-7133-E5625DBE95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312069" y="2855787"/>
              <a:ext cx="492160" cy="482726"/>
            </a:xfrm>
            <a:prstGeom prst="rect">
              <a:avLst/>
            </a:prstGeom>
            <a:noFill/>
          </p:spPr>
        </p:pic>
        <p:pic>
          <p:nvPicPr>
            <p:cNvPr id="49" name="Picture 2" descr="Icon&#10;&#10;Description automatically generated">
              <a:extLst>
                <a:ext uri="{FF2B5EF4-FFF2-40B4-BE49-F238E27FC236}">
                  <a16:creationId xmlns:a16="http://schemas.microsoft.com/office/drawing/2014/main" id="{99D21D23-5BAD-95E0-E5A0-A93162AD16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965102" y="2908175"/>
              <a:ext cx="449442" cy="377950"/>
            </a:xfrm>
            <a:prstGeom prst="rect">
              <a:avLst/>
            </a:prstGeom>
            <a:noFill/>
          </p:spPr>
        </p:pic>
        <p:pic>
          <p:nvPicPr>
            <p:cNvPr id="50" name="Picture 2" descr="Icon&#10;&#10;Description automatically generated">
              <a:extLst>
                <a:ext uri="{FF2B5EF4-FFF2-40B4-BE49-F238E27FC236}">
                  <a16:creationId xmlns:a16="http://schemas.microsoft.com/office/drawing/2014/main" id="{CEBC2F58-5546-A558-7B7B-E5F6EC78BE8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2575417" y="2865312"/>
              <a:ext cx="463678" cy="463676"/>
            </a:xfrm>
            <a:prstGeom prst="rect">
              <a:avLst/>
            </a:prstGeom>
            <a:noFill/>
          </p:spPr>
        </p:pic>
        <p:pic>
          <p:nvPicPr>
            <p:cNvPr id="51" name="Graphic 104">
              <a:extLst>
                <a:ext uri="{FF2B5EF4-FFF2-40B4-BE49-F238E27FC236}">
                  <a16:creationId xmlns:a16="http://schemas.microsoft.com/office/drawing/2014/main" id="{4FCCC75F-7C01-576E-82FC-08626F240FB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99968" y="2868195"/>
              <a:ext cx="487453" cy="457910"/>
            </a:xfrm>
            <a:prstGeom prst="rect">
              <a:avLst/>
            </a:prstGeom>
          </p:spPr>
        </p:pic>
      </p:grpSp>
      <p:graphicFrame>
        <p:nvGraphicFramePr>
          <p:cNvPr id="59" name="Table 5">
            <a:extLst>
              <a:ext uri="{FF2B5EF4-FFF2-40B4-BE49-F238E27FC236}">
                <a16:creationId xmlns:a16="http://schemas.microsoft.com/office/drawing/2014/main" id="{B1C6A7D5-204F-FABC-BFEF-9FA967650802}"/>
              </a:ext>
            </a:extLst>
          </p:cNvPr>
          <p:cNvGraphicFramePr>
            <a:graphicFrameLocks noGrp="1"/>
          </p:cNvGraphicFramePr>
          <p:nvPr/>
        </p:nvGraphicFramePr>
        <p:xfrm>
          <a:off x="8600632" y="1207662"/>
          <a:ext cx="2428654" cy="770618"/>
        </p:xfrm>
        <a:graphic>
          <a:graphicData uri="http://schemas.openxmlformats.org/drawingml/2006/table">
            <a:tbl>
              <a:tblPr firstRow="1" bandRow="1">
                <a:tableStyleId>{284E427A-3D55-4303-BF80-6455036E1DE7}</a:tableStyleId>
              </a:tblPr>
              <a:tblGrid>
                <a:gridCol w="2428654">
                  <a:extLst>
                    <a:ext uri="{9D8B030D-6E8A-4147-A177-3AD203B41FA5}">
                      <a16:colId xmlns:a16="http://schemas.microsoft.com/office/drawing/2014/main" val="802388997"/>
                    </a:ext>
                  </a:extLst>
                </a:gridCol>
              </a:tblGrid>
              <a:tr h="385309">
                <a:tc>
                  <a:txBody>
                    <a:bodyPr/>
                    <a:lstStyle/>
                    <a:p>
                      <a:pPr algn="ctr"/>
                      <a:r>
                        <a:rPr lang="en-US" sz="1900"/>
                        <a:t>Dev Environment</a:t>
                      </a:r>
                    </a:p>
                  </a:txBody>
                  <a:tcPr marL="95008" marR="95008" marT="47504" marB="475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B556A"/>
                    </a:solidFill>
                  </a:tcPr>
                </a:tc>
                <a:extLst>
                  <a:ext uri="{0D108BD9-81ED-4DB2-BD59-A6C34878D82A}">
                    <a16:rowId xmlns:a16="http://schemas.microsoft.com/office/drawing/2014/main" val="3618522118"/>
                  </a:ext>
                </a:extLst>
              </a:tr>
              <a:tr h="385309">
                <a:tc>
                  <a:txBody>
                    <a:bodyPr/>
                    <a:lstStyle/>
                    <a:p>
                      <a:endParaRPr lang="en-US" sz="1900"/>
                    </a:p>
                  </a:txBody>
                  <a:tcPr marL="95008" marR="95008" marT="47504" marB="47504">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CCD1D4"/>
                    </a:solidFill>
                  </a:tcPr>
                </a:tc>
                <a:extLst>
                  <a:ext uri="{0D108BD9-81ED-4DB2-BD59-A6C34878D82A}">
                    <a16:rowId xmlns:a16="http://schemas.microsoft.com/office/drawing/2014/main" val="4212236752"/>
                  </a:ext>
                </a:extLst>
              </a:tr>
            </a:tbl>
          </a:graphicData>
        </a:graphic>
      </p:graphicFrame>
      <p:graphicFrame>
        <p:nvGraphicFramePr>
          <p:cNvPr id="58" name="Table 5">
            <a:extLst>
              <a:ext uri="{FF2B5EF4-FFF2-40B4-BE49-F238E27FC236}">
                <a16:creationId xmlns:a16="http://schemas.microsoft.com/office/drawing/2014/main" id="{D5480198-FCBF-7E01-D760-4B47D2747ED9}"/>
              </a:ext>
            </a:extLst>
          </p:cNvPr>
          <p:cNvGraphicFramePr>
            <a:graphicFrameLocks noGrp="1"/>
          </p:cNvGraphicFramePr>
          <p:nvPr/>
        </p:nvGraphicFramePr>
        <p:xfrm>
          <a:off x="8796575" y="1556593"/>
          <a:ext cx="2428654" cy="770618"/>
        </p:xfrm>
        <a:graphic>
          <a:graphicData uri="http://schemas.openxmlformats.org/drawingml/2006/table">
            <a:tbl>
              <a:tblPr firstRow="1" bandRow="1">
                <a:tableStyleId>{284E427A-3D55-4303-BF80-6455036E1DE7}</a:tableStyleId>
              </a:tblPr>
              <a:tblGrid>
                <a:gridCol w="2428654">
                  <a:extLst>
                    <a:ext uri="{9D8B030D-6E8A-4147-A177-3AD203B41FA5}">
                      <a16:colId xmlns:a16="http://schemas.microsoft.com/office/drawing/2014/main" val="802388997"/>
                    </a:ext>
                  </a:extLst>
                </a:gridCol>
              </a:tblGrid>
              <a:tr h="385309">
                <a:tc>
                  <a:txBody>
                    <a:bodyPr/>
                    <a:lstStyle/>
                    <a:p>
                      <a:pPr algn="ctr"/>
                      <a:r>
                        <a:rPr lang="en-US" sz="1900"/>
                        <a:t>Test Environment</a:t>
                      </a:r>
                    </a:p>
                  </a:txBody>
                  <a:tcPr marL="95008" marR="95008" marT="47504" marB="47504"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B556A"/>
                    </a:solidFill>
                  </a:tcPr>
                </a:tc>
                <a:extLst>
                  <a:ext uri="{0D108BD9-81ED-4DB2-BD59-A6C34878D82A}">
                    <a16:rowId xmlns:a16="http://schemas.microsoft.com/office/drawing/2014/main" val="3618522118"/>
                  </a:ext>
                </a:extLst>
              </a:tr>
              <a:tr h="385309">
                <a:tc>
                  <a:txBody>
                    <a:bodyPr/>
                    <a:lstStyle/>
                    <a:p>
                      <a:endParaRPr lang="en-US" sz="1900"/>
                    </a:p>
                  </a:txBody>
                  <a:tcPr marL="95008" marR="95008" marT="47504" marB="47504">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CCD1D4"/>
                    </a:solidFill>
                  </a:tcPr>
                </a:tc>
                <a:extLst>
                  <a:ext uri="{0D108BD9-81ED-4DB2-BD59-A6C34878D82A}">
                    <a16:rowId xmlns:a16="http://schemas.microsoft.com/office/drawing/2014/main" val="4212236752"/>
                  </a:ext>
                </a:extLst>
              </a:tr>
            </a:tbl>
          </a:graphicData>
        </a:graphic>
      </p:graphicFrame>
      <p:graphicFrame>
        <p:nvGraphicFramePr>
          <p:cNvPr id="57" name="Table 56">
            <a:extLst>
              <a:ext uri="{FF2B5EF4-FFF2-40B4-BE49-F238E27FC236}">
                <a16:creationId xmlns:a16="http://schemas.microsoft.com/office/drawing/2014/main" id="{F581F03A-4B49-620A-F993-5542B6160646}"/>
              </a:ext>
            </a:extLst>
          </p:cNvPr>
          <p:cNvGraphicFramePr>
            <a:graphicFrameLocks noGrp="1"/>
          </p:cNvGraphicFramePr>
          <p:nvPr/>
        </p:nvGraphicFramePr>
        <p:xfrm>
          <a:off x="8992517" y="1904341"/>
          <a:ext cx="2428656" cy="1224356"/>
        </p:xfrm>
        <a:graphic>
          <a:graphicData uri="http://schemas.openxmlformats.org/drawingml/2006/table">
            <a:tbl>
              <a:tblPr firstRow="1" bandRow="1">
                <a:tableStyleId>{21E4AEA4-8DFA-4A89-87EB-49C32662AFE0}</a:tableStyleId>
              </a:tblPr>
              <a:tblGrid>
                <a:gridCol w="2428656">
                  <a:extLst>
                    <a:ext uri="{9D8B030D-6E8A-4147-A177-3AD203B41FA5}">
                      <a16:colId xmlns:a16="http://schemas.microsoft.com/office/drawing/2014/main" val="802388997"/>
                    </a:ext>
                  </a:extLst>
                </a:gridCol>
              </a:tblGrid>
              <a:tr h="612178">
                <a:tc>
                  <a:txBody>
                    <a:bodyPr/>
                    <a:lstStyle/>
                    <a:p>
                      <a:pPr algn="ctr"/>
                      <a:r>
                        <a:rPr lang="en-US" sz="1900"/>
                        <a:t>Prod Environment</a:t>
                      </a:r>
                    </a:p>
                  </a:txBody>
                  <a:tcPr marL="95008" marR="95008" marT="47504" marB="47504"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B556A"/>
                    </a:solidFill>
                  </a:tcPr>
                </a:tc>
                <a:extLst>
                  <a:ext uri="{0D108BD9-81ED-4DB2-BD59-A6C34878D82A}">
                    <a16:rowId xmlns:a16="http://schemas.microsoft.com/office/drawing/2014/main" val="3618522118"/>
                  </a:ext>
                </a:extLst>
              </a:tr>
              <a:tr h="612178">
                <a:tc>
                  <a:txBody>
                    <a:bodyPr/>
                    <a:lstStyle/>
                    <a:p>
                      <a:endParaRPr lang="en-US" sz="1900"/>
                    </a:p>
                  </a:txBody>
                  <a:tcPr marL="95008" marR="95008" marT="47504" marB="47504"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CD1D4"/>
                    </a:solidFill>
                  </a:tcPr>
                </a:tc>
                <a:extLst>
                  <a:ext uri="{0D108BD9-81ED-4DB2-BD59-A6C34878D82A}">
                    <a16:rowId xmlns:a16="http://schemas.microsoft.com/office/drawing/2014/main" val="4212236752"/>
                  </a:ext>
                </a:extLst>
              </a:tr>
            </a:tbl>
          </a:graphicData>
        </a:graphic>
      </p:graphicFrame>
      <p:grpSp>
        <p:nvGrpSpPr>
          <p:cNvPr id="52" name="Group 51">
            <a:extLst>
              <a:ext uri="{FF2B5EF4-FFF2-40B4-BE49-F238E27FC236}">
                <a16:creationId xmlns:a16="http://schemas.microsoft.com/office/drawing/2014/main" id="{347E3A0E-7AF6-FBB8-62F8-2952E1BC29CF}"/>
              </a:ext>
              <a:ext uri="{C183D7F6-B498-43B3-948B-1728B52AA6E4}">
                <adec:decorative xmlns:adec="http://schemas.microsoft.com/office/drawing/2017/decorative" val="1"/>
              </a:ext>
            </a:extLst>
          </p:cNvPr>
          <p:cNvGrpSpPr/>
          <p:nvPr/>
        </p:nvGrpSpPr>
        <p:grpSpPr>
          <a:xfrm>
            <a:off x="9185394" y="2666507"/>
            <a:ext cx="2042902" cy="415164"/>
            <a:chOff x="1312069" y="2855787"/>
            <a:chExt cx="2375352" cy="482726"/>
          </a:xfrm>
        </p:grpSpPr>
        <p:pic>
          <p:nvPicPr>
            <p:cNvPr id="53" name="Picture 2" descr="A purple circle on a black background&#10;&#10;Description automatically generated with low confidence">
              <a:extLst>
                <a:ext uri="{FF2B5EF4-FFF2-40B4-BE49-F238E27FC236}">
                  <a16:creationId xmlns:a16="http://schemas.microsoft.com/office/drawing/2014/main" id="{D0E004DE-EAD3-2E18-E5FD-7AAA9AC8AF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312069" y="2855787"/>
              <a:ext cx="492160" cy="482726"/>
            </a:xfrm>
            <a:prstGeom prst="rect">
              <a:avLst/>
            </a:prstGeom>
            <a:noFill/>
          </p:spPr>
        </p:pic>
        <p:pic>
          <p:nvPicPr>
            <p:cNvPr id="54" name="Picture 2" descr="Icon&#10;&#10;Description automatically generated">
              <a:extLst>
                <a:ext uri="{FF2B5EF4-FFF2-40B4-BE49-F238E27FC236}">
                  <a16:creationId xmlns:a16="http://schemas.microsoft.com/office/drawing/2014/main" id="{3016E603-E7E9-511A-403C-760F8D9EAB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965102" y="2908175"/>
              <a:ext cx="449442" cy="377950"/>
            </a:xfrm>
            <a:prstGeom prst="rect">
              <a:avLst/>
            </a:prstGeom>
            <a:noFill/>
          </p:spPr>
        </p:pic>
        <p:pic>
          <p:nvPicPr>
            <p:cNvPr id="55" name="Picture 2" descr="Icon&#10;&#10;Description automatically generated">
              <a:extLst>
                <a:ext uri="{FF2B5EF4-FFF2-40B4-BE49-F238E27FC236}">
                  <a16:creationId xmlns:a16="http://schemas.microsoft.com/office/drawing/2014/main" id="{0E512D98-05DF-5564-F00E-6785098553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2575417" y="2865312"/>
              <a:ext cx="463678" cy="463676"/>
            </a:xfrm>
            <a:prstGeom prst="rect">
              <a:avLst/>
            </a:prstGeom>
            <a:noFill/>
          </p:spPr>
        </p:pic>
        <p:pic>
          <p:nvPicPr>
            <p:cNvPr id="56" name="Graphic 104">
              <a:extLst>
                <a:ext uri="{FF2B5EF4-FFF2-40B4-BE49-F238E27FC236}">
                  <a16:creationId xmlns:a16="http://schemas.microsoft.com/office/drawing/2014/main" id="{D2B01926-BEDC-21B4-49C9-DF7CF15409A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199968" y="2868195"/>
              <a:ext cx="487453" cy="457910"/>
            </a:xfrm>
            <a:prstGeom prst="rect">
              <a:avLst/>
            </a:prstGeom>
          </p:spPr>
        </p:pic>
      </p:grpSp>
      <p:cxnSp>
        <p:nvCxnSpPr>
          <p:cNvPr id="23" name="Straight Connector 22">
            <a:extLst>
              <a:ext uri="{FF2B5EF4-FFF2-40B4-BE49-F238E27FC236}">
                <a16:creationId xmlns:a16="http://schemas.microsoft.com/office/drawing/2014/main" id="{CB888C6B-DE19-5EE3-CF43-31A31C54844A}"/>
              </a:ext>
              <a:ext uri="{C183D7F6-B498-43B3-948B-1728B52AA6E4}">
                <adec:decorative xmlns:adec="http://schemas.microsoft.com/office/drawing/2017/decorative" val="1"/>
              </a:ext>
            </a:extLst>
          </p:cNvPr>
          <p:cNvCxnSpPr>
            <a:cxnSpLocks/>
            <a:stCxn id="57" idx="2"/>
            <a:endCxn id="19" idx="0"/>
          </p:cNvCxnSpPr>
          <p:nvPr/>
        </p:nvCxnSpPr>
        <p:spPr>
          <a:xfrm>
            <a:off x="10206845" y="3128697"/>
            <a:ext cx="0" cy="596765"/>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0E339EB-3E94-77D2-8942-70C4CBB6E04D}"/>
              </a:ext>
              <a:ext uri="{C183D7F6-B498-43B3-948B-1728B52AA6E4}">
                <adec:decorative xmlns:adec="http://schemas.microsoft.com/office/drawing/2017/decorative" val="1"/>
              </a:ext>
            </a:extLst>
          </p:cNvPr>
          <p:cNvCxnSpPr>
            <a:cxnSpLocks/>
            <a:stCxn id="57" idx="2"/>
            <a:endCxn id="18" idx="3"/>
          </p:cNvCxnSpPr>
          <p:nvPr/>
        </p:nvCxnSpPr>
        <p:spPr>
          <a:xfrm flipH="1">
            <a:off x="6568614" y="3128697"/>
            <a:ext cx="3638231" cy="800548"/>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C3C5341-11F4-C5AB-C840-8CCE4A0C4BE7}"/>
              </a:ext>
              <a:ext uri="{C183D7F6-B498-43B3-948B-1728B52AA6E4}">
                <adec:decorative xmlns:adec="http://schemas.microsoft.com/office/drawing/2017/decorative" val="1"/>
              </a:ext>
            </a:extLst>
          </p:cNvPr>
          <p:cNvCxnSpPr>
            <a:cxnSpLocks/>
            <a:stCxn id="18" idx="0"/>
            <a:endCxn id="45" idx="2"/>
          </p:cNvCxnSpPr>
          <p:nvPr/>
        </p:nvCxnSpPr>
        <p:spPr>
          <a:xfrm flipV="1">
            <a:off x="6365759" y="3128697"/>
            <a:ext cx="0" cy="597693"/>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512F439-1C13-68B5-0DDE-A0825DEB2798}"/>
              </a:ext>
              <a:ext uri="{C183D7F6-B498-43B3-948B-1728B52AA6E4}">
                <adec:decorative xmlns:adec="http://schemas.microsoft.com/office/drawing/2017/decorative" val="1"/>
              </a:ext>
            </a:extLst>
          </p:cNvPr>
          <p:cNvCxnSpPr>
            <a:cxnSpLocks/>
            <a:stCxn id="18" idx="1"/>
            <a:endCxn id="6" idx="2"/>
          </p:cNvCxnSpPr>
          <p:nvPr/>
        </p:nvCxnSpPr>
        <p:spPr>
          <a:xfrm flipH="1" flipV="1">
            <a:off x="2405784" y="3128697"/>
            <a:ext cx="3757120" cy="800548"/>
          </a:xfrm>
          <a:prstGeom prst="straightConnector1">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5684C45-FC6B-0C03-09F8-769483BDCBC7}"/>
              </a:ext>
              <a:ext uri="{C183D7F6-B498-43B3-948B-1728B52AA6E4}">
                <adec:decorative xmlns:adec="http://schemas.microsoft.com/office/drawing/2017/decorative" val="1"/>
              </a:ext>
            </a:extLst>
          </p:cNvPr>
          <p:cNvCxnSpPr>
            <a:cxnSpLocks/>
            <a:endCxn id="17" idx="0"/>
          </p:cNvCxnSpPr>
          <p:nvPr/>
        </p:nvCxnSpPr>
        <p:spPr>
          <a:xfrm flipH="1">
            <a:off x="2405784" y="3228319"/>
            <a:ext cx="1" cy="473333"/>
          </a:xfrm>
          <a:prstGeom prst="line">
            <a:avLst/>
          </a:prstGeom>
          <a:ln w="1270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847D716A-99AD-C68A-F609-0F7EFBD3FD25}"/>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162904" y="3726390"/>
            <a:ext cx="405710" cy="405710"/>
          </a:xfrm>
          <a:prstGeom prst="rect">
            <a:avLst/>
          </a:prstGeom>
        </p:spPr>
      </p:pic>
      <p:pic>
        <p:nvPicPr>
          <p:cNvPr id="19" name="Picture 18">
            <a:extLst>
              <a:ext uri="{FF2B5EF4-FFF2-40B4-BE49-F238E27FC236}">
                <a16:creationId xmlns:a16="http://schemas.microsoft.com/office/drawing/2014/main" id="{7257AEF9-BED1-061C-BD1A-2AD532FF5EAE}"/>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013884" y="3725462"/>
            <a:ext cx="385922" cy="455186"/>
          </a:xfrm>
          <a:prstGeom prst="rect">
            <a:avLst/>
          </a:prstGeom>
        </p:spPr>
      </p:pic>
      <p:pic>
        <p:nvPicPr>
          <p:cNvPr id="17" name="Picture 16">
            <a:extLst>
              <a:ext uri="{FF2B5EF4-FFF2-40B4-BE49-F238E27FC236}">
                <a16:creationId xmlns:a16="http://schemas.microsoft.com/office/drawing/2014/main" id="{DBCDE162-0E57-1D24-345F-2F47D53E7CDD}"/>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2158399" y="3701652"/>
            <a:ext cx="494770" cy="455188"/>
          </a:xfrm>
          <a:prstGeom prst="rect">
            <a:avLst/>
          </a:prstGeom>
        </p:spPr>
      </p:pic>
      <p:sp>
        <p:nvSpPr>
          <p:cNvPr id="20" name="Text Placeholder 7">
            <a:extLst>
              <a:ext uri="{FF2B5EF4-FFF2-40B4-BE49-F238E27FC236}">
                <a16:creationId xmlns:a16="http://schemas.microsoft.com/office/drawing/2014/main" id="{25ED083E-E801-7B81-7CD8-1C533EB882C9}"/>
              </a:ext>
            </a:extLst>
          </p:cNvPr>
          <p:cNvSpPr txBox="1">
            <a:spLocks/>
          </p:cNvSpPr>
          <p:nvPr/>
        </p:nvSpPr>
        <p:spPr>
          <a:xfrm>
            <a:off x="586389" y="4745688"/>
            <a:ext cx="10854381" cy="1527095"/>
          </a:xfrm>
          <a:prstGeom prst="rect">
            <a:avLst/>
          </a:prstGeom>
        </p:spPr>
        <p:txBody>
          <a:bodyPr vert="horz" wrap="square" lIns="0" tIns="0" rIns="0" bIns="0" rtlCol="0">
            <a:noAutofit/>
          </a:bodyPr>
          <a:lstStyle>
            <a:lvl1pPr marL="13716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600" kern="1200" spc="0" baseline="0">
                <a:solidFill>
                  <a:schemeClr val="tx1"/>
                </a:solidFill>
                <a:latin typeface="+mn-lt"/>
                <a:ea typeface="+mn-ea"/>
                <a:cs typeface="Segoe UI" panose="020B0502040204020203" pitchFamily="34" charset="0"/>
              </a:defRPr>
            </a:lvl1pPr>
            <a:lvl2pPr marL="27432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411480" marR="0" indent="-137160"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6858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spc="0" baseline="0">
                <a:gradFill>
                  <a:gsLst>
                    <a:gs pos="1250">
                      <a:schemeClr val="tx1"/>
                    </a:gs>
                    <a:gs pos="100000">
                      <a:schemeClr val="tx1"/>
                    </a:gs>
                  </a:gsLst>
                  <a:lin ang="5400000" scaled="0"/>
                </a:gradFill>
                <a:latin typeface="+mn-lt"/>
                <a:ea typeface="+mn-ea"/>
                <a:cs typeface="+mn-cs"/>
              </a:defRPr>
            </a:lvl4pPr>
            <a:lvl5pPr marL="9144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300"/>
              </a:spcAft>
              <a:buNone/>
            </a:pPr>
            <a:r>
              <a:rPr lang="en-US" sz="1400"/>
              <a:t>Environments are used to store, manage, and share your organization's business data, apps, and flows in Microsoft Power Platform. </a:t>
            </a:r>
          </a:p>
          <a:p>
            <a:pPr marL="285750" lvl="1" indent="-168275">
              <a:spcBef>
                <a:spcPts val="600"/>
              </a:spcBef>
              <a:spcAft>
                <a:spcPts val="300"/>
              </a:spcAft>
            </a:pPr>
            <a:r>
              <a:rPr lang="en-US" sz="1200">
                <a:cs typeface="Segoe UI" panose="020B0502040204020203" pitchFamily="34" charset="0"/>
              </a:rPr>
              <a:t>Each environment allows you to provision one Dataverse database for use within that environment. Dataverse environments allow you to manage user access, security settings, and the storage associated with that database.</a:t>
            </a:r>
          </a:p>
          <a:p>
            <a:pPr marL="285750" lvl="1" indent="-168275">
              <a:spcBef>
                <a:spcPts val="600"/>
              </a:spcBef>
              <a:spcAft>
                <a:spcPts val="300"/>
              </a:spcAft>
            </a:pPr>
            <a:r>
              <a:rPr lang="en-US" sz="1200">
                <a:cs typeface="Segoe UI" panose="020B0502040204020203" pitchFamily="34" charset="0"/>
              </a:rPr>
              <a:t>Each environment is created under a Microsoft Azure Active Directory (Azure AD) tenant―its resources can only be accessed by users within that tenant. </a:t>
            </a:r>
          </a:p>
          <a:p>
            <a:pPr marL="285750" lvl="1" indent="-168275">
              <a:spcBef>
                <a:spcPts val="600"/>
              </a:spcBef>
              <a:spcAft>
                <a:spcPts val="300"/>
              </a:spcAft>
            </a:pPr>
            <a:r>
              <a:rPr lang="en-US" sz="1200">
                <a:cs typeface="Segoe UI" panose="020B0502040204020203" pitchFamily="34" charset="0"/>
              </a:rPr>
              <a:t>An environment is also bound to a geographic location, like the United States. When you create a Dataverse database in an environment, it is created within datacenters in that geographic location. </a:t>
            </a:r>
          </a:p>
        </p:txBody>
      </p:sp>
      <p:sp>
        <p:nvSpPr>
          <p:cNvPr id="77" name="TextBox 76">
            <a:extLst>
              <a:ext uri="{FF2B5EF4-FFF2-40B4-BE49-F238E27FC236}">
                <a16:creationId xmlns:a16="http://schemas.microsoft.com/office/drawing/2014/main" id="{8EFE5E7E-590E-3B3C-DDF8-B5F2003A667F}"/>
              </a:ext>
            </a:extLst>
          </p:cNvPr>
          <p:cNvSpPr txBox="1"/>
          <p:nvPr/>
        </p:nvSpPr>
        <p:spPr>
          <a:xfrm>
            <a:off x="4537882" y="4282047"/>
            <a:ext cx="3116239" cy="276999"/>
          </a:xfrm>
          <a:prstGeom prst="rect">
            <a:avLst/>
          </a:prstGeom>
          <a:noFill/>
        </p:spPr>
        <p:txBody>
          <a:bodyPr wrap="none" lIns="0" tIns="0" rIns="0" bIns="0" rtlCol="0" anchor="ctr">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A1A1A"/>
                </a:solidFill>
                <a:effectLst/>
                <a:uLnTx/>
                <a:uFillTx/>
                <a:ea typeface="Segoe UI" pitchFamily="34" charset="0"/>
                <a:cs typeface="Segoe UI" pitchFamily="34" charset="0"/>
              </a:rPr>
              <a:t>Petersen </a:t>
            </a:r>
            <a:r>
              <a:rPr kumimoji="0" lang="en-US" sz="1800" b="0" i="0" u="none" strike="noStrike" kern="1200" cap="none" spc="0" normalizeH="0" baseline="0" noProof="0">
                <a:ln>
                  <a:noFill/>
                </a:ln>
                <a:effectLst/>
                <a:uLnTx/>
                <a:uFillTx/>
                <a:ea typeface="Segoe UI" pitchFamily="34" charset="0"/>
                <a:cs typeface="Segoe UI" pitchFamily="34" charset="0"/>
              </a:rPr>
              <a:t>International</a:t>
            </a:r>
            <a:r>
              <a:rPr kumimoji="0" lang="en-US" sz="1800" b="0" i="0" u="none" strike="noStrike" kern="1200" cap="none" spc="0" normalizeH="0" baseline="0" noProof="0">
                <a:ln>
                  <a:noFill/>
                </a:ln>
                <a:solidFill>
                  <a:srgbClr val="1A1A1A"/>
                </a:solidFill>
                <a:effectLst/>
                <a:uLnTx/>
                <a:uFillTx/>
                <a:ea typeface="Segoe UI" pitchFamily="34" charset="0"/>
                <a:cs typeface="Segoe UI" pitchFamily="34" charset="0"/>
              </a:rPr>
              <a:t> (tenant)</a:t>
            </a:r>
          </a:p>
        </p:txBody>
      </p:sp>
    </p:spTree>
    <p:extLst>
      <p:ext uri="{BB962C8B-B14F-4D97-AF65-F5344CB8AC3E}">
        <p14:creationId xmlns:p14="http://schemas.microsoft.com/office/powerpoint/2010/main" val="523413781"/>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1C3284-B014-4A35-89BA-D555FE5C1242}"/>
              </a:ext>
            </a:extLst>
          </p:cNvPr>
          <p:cNvSpPr>
            <a:spLocks noGrp="1"/>
          </p:cNvSpPr>
          <p:nvPr>
            <p:ph type="body" sz="quarter" idx="10"/>
          </p:nvPr>
        </p:nvSpPr>
        <p:spPr>
          <a:xfrm>
            <a:off x="815974" y="3693597"/>
            <a:ext cx="6445438" cy="2507178"/>
          </a:xfrm>
        </p:spPr>
        <p:txBody>
          <a:bodyPr/>
          <a:lstStyle/>
          <a:p>
            <a:pPr marL="285750" indent="-171450">
              <a:spcBef>
                <a:spcPts val="600"/>
              </a:spcBef>
            </a:pPr>
            <a:r>
              <a:rPr lang="en-US" sz="1400" b="1"/>
              <a:t>Environments</a:t>
            </a:r>
            <a:r>
              <a:rPr lang="en-US" sz="1400"/>
              <a:t> – this section lists all instances of Dataverse.</a:t>
            </a:r>
          </a:p>
          <a:p>
            <a:pPr marL="285750" indent="-171450">
              <a:spcBef>
                <a:spcPts val="600"/>
              </a:spcBef>
            </a:pPr>
            <a:r>
              <a:rPr lang="en-US" sz="1400" b="1"/>
              <a:t>Analytics</a:t>
            </a:r>
            <a:r>
              <a:rPr lang="en-US" sz="1400"/>
              <a:t> – see how resources are being used in your environment.</a:t>
            </a:r>
          </a:p>
          <a:p>
            <a:pPr marL="285750" indent="-171450">
              <a:spcBef>
                <a:spcPts val="600"/>
              </a:spcBef>
            </a:pPr>
            <a:r>
              <a:rPr lang="en-US" sz="1400" b="1"/>
              <a:t>Resources</a:t>
            </a:r>
            <a:r>
              <a:rPr lang="en-US" sz="1400"/>
              <a:t> – view and assign capacity to your environment.</a:t>
            </a:r>
          </a:p>
          <a:p>
            <a:pPr marL="285750" indent="-171450">
              <a:spcBef>
                <a:spcPts val="600"/>
              </a:spcBef>
            </a:pPr>
            <a:r>
              <a:rPr lang="en-US" sz="1400" b="1"/>
              <a:t>Data integration </a:t>
            </a:r>
            <a:r>
              <a:rPr lang="en-US" sz="1400"/>
              <a:t>– this section lets you create or add predefined connections and monitor them between Dataverse and other data stores like Salesforce or SQL Server.</a:t>
            </a:r>
          </a:p>
          <a:p>
            <a:pPr marL="285750" indent="-171450">
              <a:spcBef>
                <a:spcPts val="600"/>
              </a:spcBef>
            </a:pPr>
            <a:r>
              <a:rPr lang="en-US" sz="1400" b="1"/>
              <a:t>Data policies </a:t>
            </a:r>
            <a:r>
              <a:rPr lang="en-US" sz="1400"/>
              <a:t>– this section lets you set up policies to restrict which data connectors can be used with Dataverse to limit what data can flow in to or out of Dataverse tables.</a:t>
            </a:r>
          </a:p>
        </p:txBody>
      </p:sp>
      <p:sp>
        <p:nvSpPr>
          <p:cNvPr id="4" name="Text Placeholder 3">
            <a:extLst>
              <a:ext uri="{FF2B5EF4-FFF2-40B4-BE49-F238E27FC236}">
                <a16:creationId xmlns:a16="http://schemas.microsoft.com/office/drawing/2014/main" id="{7428DB12-746E-0CD3-F5A1-2879B9E25FC9}"/>
              </a:ext>
            </a:extLst>
          </p:cNvPr>
          <p:cNvSpPr>
            <a:spLocks noGrp="1"/>
          </p:cNvSpPr>
          <p:nvPr>
            <p:ph type="body" sz="quarter" idx="15"/>
          </p:nvPr>
        </p:nvSpPr>
        <p:spPr/>
        <p:txBody>
          <a:bodyPr/>
          <a:lstStyle/>
          <a:p>
            <a:endParaRPr lang="en-US"/>
          </a:p>
        </p:txBody>
      </p:sp>
      <p:sp>
        <p:nvSpPr>
          <p:cNvPr id="2" name="Title 1">
            <a:extLst>
              <a:ext uri="{FF2B5EF4-FFF2-40B4-BE49-F238E27FC236}">
                <a16:creationId xmlns:a16="http://schemas.microsoft.com/office/drawing/2014/main" id="{A420365D-8B4B-48D3-999D-51611B4EDEB0}"/>
              </a:ext>
            </a:extLst>
          </p:cNvPr>
          <p:cNvSpPr>
            <a:spLocks noGrp="1"/>
          </p:cNvSpPr>
          <p:nvPr>
            <p:ph type="title"/>
          </p:nvPr>
        </p:nvSpPr>
        <p:spPr/>
        <p:txBody>
          <a:bodyPr/>
          <a:lstStyle/>
          <a:p>
            <a:r>
              <a:rPr lang="en-US" b="1"/>
              <a:t>Power Platform admin center</a:t>
            </a:r>
            <a:endParaRPr lang="en-US"/>
          </a:p>
        </p:txBody>
      </p:sp>
      <p:sp>
        <p:nvSpPr>
          <p:cNvPr id="5" name="Text Placeholder 4">
            <a:extLst>
              <a:ext uri="{FF2B5EF4-FFF2-40B4-BE49-F238E27FC236}">
                <a16:creationId xmlns:a16="http://schemas.microsoft.com/office/drawing/2014/main" id="{FB81AD6D-1092-78E2-4C84-B65EC06A8110}"/>
              </a:ext>
            </a:extLst>
          </p:cNvPr>
          <p:cNvSpPr>
            <a:spLocks noGrp="1"/>
          </p:cNvSpPr>
          <p:nvPr>
            <p:ph type="body" sz="quarter" idx="14"/>
          </p:nvPr>
        </p:nvSpPr>
        <p:spPr>
          <a:xfrm>
            <a:off x="814558" y="1341437"/>
            <a:ext cx="6543673" cy="1799796"/>
          </a:xfrm>
        </p:spPr>
        <p:txBody>
          <a:bodyPr/>
          <a:lstStyle/>
          <a:p>
            <a:pPr marL="0" indent="0">
              <a:spcAft>
                <a:spcPts val="1200"/>
              </a:spcAft>
              <a:buNone/>
            </a:pPr>
            <a:r>
              <a:rPr lang="en-US">
                <a:latin typeface="+mn-lt"/>
              </a:rPr>
              <a:t>Most of the administration settings you will need are available in the Power Apps admin center. When you look to manage Dataverse, always check for administration settings as your first step.</a:t>
            </a:r>
          </a:p>
          <a:p>
            <a:pPr marL="0" indent="0">
              <a:spcAft>
                <a:spcPts val="1200"/>
              </a:spcAft>
              <a:buNone/>
            </a:pPr>
            <a:r>
              <a:rPr lang="en-US">
                <a:latin typeface="+mn-lt"/>
              </a:rPr>
              <a:t>Settings are grouped into the following broad categories and are accessible by selecting the link on the left of the portal, as shown here.</a:t>
            </a:r>
          </a:p>
        </p:txBody>
      </p:sp>
      <p:pic>
        <p:nvPicPr>
          <p:cNvPr id="7" name="Picture Placeholder 8" descr="Power Platform admin center &gt; Dataverse &gt; Dataverse analytics ">
            <a:extLst>
              <a:ext uri="{FF2B5EF4-FFF2-40B4-BE49-F238E27FC236}">
                <a16:creationId xmlns:a16="http://schemas.microsoft.com/office/drawing/2014/main" id="{3F8CFFAE-E4E6-A1DD-79C4-6E423BDF49BE}"/>
              </a:ext>
            </a:extLst>
          </p:cNvPr>
          <p:cNvPicPr>
            <a:picLocks noGrp="1" noChangeAspect="1"/>
          </p:cNvPicPr>
          <p:nvPr>
            <p:ph type="pic" sz="quarter" idx="4294967295"/>
          </p:nvPr>
        </p:nvPicPr>
        <p:blipFill rotWithShape="1">
          <a:blip r:embed="rId3"/>
          <a:srcRect l="389" r="17941"/>
          <a:stretch/>
        </p:blipFill>
        <p:spPr>
          <a:xfrm>
            <a:off x="7724775" y="2041525"/>
            <a:ext cx="4467225" cy="3311525"/>
          </a:xfrm>
          <a:prstGeom prst="rect">
            <a:avLst/>
          </a:prstGeom>
          <a:ln w="19050">
            <a:noFill/>
          </a:ln>
        </p:spPr>
      </p:pic>
    </p:spTree>
    <p:extLst>
      <p:ext uri="{BB962C8B-B14F-4D97-AF65-F5344CB8AC3E}">
        <p14:creationId xmlns:p14="http://schemas.microsoft.com/office/powerpoint/2010/main" val="3617428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887D4A7-F58F-1C9C-8E20-7F0BAFA08D85}"/>
              </a:ext>
            </a:extLst>
          </p:cNvPr>
          <p:cNvSpPr>
            <a:spLocks noGrp="1"/>
          </p:cNvSpPr>
          <p:nvPr>
            <p:ph type="title"/>
          </p:nvPr>
        </p:nvSpPr>
        <p:spPr/>
        <p:txBody>
          <a:bodyPr/>
          <a:lstStyle/>
          <a:p>
            <a:r>
              <a:rPr lang="en-US"/>
              <a:t>Power Platform data connectors</a:t>
            </a:r>
          </a:p>
        </p:txBody>
      </p:sp>
    </p:spTree>
    <p:extLst>
      <p:ext uri="{BB962C8B-B14F-4D97-AF65-F5344CB8AC3E}">
        <p14:creationId xmlns:p14="http://schemas.microsoft.com/office/powerpoint/2010/main" val="25988844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B7F407-187F-1E6E-FAA4-4113E7D1FEA1}"/>
              </a:ext>
            </a:extLst>
          </p:cNvPr>
          <p:cNvSpPr>
            <a:spLocks noGrp="1"/>
          </p:cNvSpPr>
          <p:nvPr>
            <p:ph type="title"/>
          </p:nvPr>
        </p:nvSpPr>
        <p:spPr>
          <a:xfrm>
            <a:off x="588262" y="585216"/>
            <a:ext cx="8193024" cy="369332"/>
          </a:xfrm>
        </p:spPr>
        <p:txBody>
          <a:bodyPr/>
          <a:lstStyle/>
          <a:p>
            <a:r>
              <a:rPr lang="en-US"/>
              <a:t>Data connectors</a:t>
            </a:r>
          </a:p>
        </p:txBody>
      </p:sp>
      <p:sp>
        <p:nvSpPr>
          <p:cNvPr id="18" name="Oval 17">
            <a:extLst>
              <a:ext uri="{FF2B5EF4-FFF2-40B4-BE49-F238E27FC236}">
                <a16:creationId xmlns:a16="http://schemas.microsoft.com/office/drawing/2014/main" id="{351CB3A3-0C20-91ED-A166-29A6C6ECED6C}"/>
              </a:ext>
              <a:ext uri="{C183D7F6-B498-43B3-948B-1728B52AA6E4}">
                <adec:decorative xmlns:adec="http://schemas.microsoft.com/office/drawing/2017/decorative" val="1"/>
              </a:ext>
            </a:extLst>
          </p:cNvPr>
          <p:cNvSpPr>
            <a:spLocks/>
          </p:cNvSpPr>
          <p:nvPr/>
        </p:nvSpPr>
        <p:spPr bwMode="auto">
          <a:xfrm>
            <a:off x="10880228" y="588864"/>
            <a:ext cx="700088" cy="700186"/>
          </a:xfrm>
          <a:prstGeom prst="ellipse">
            <a:avLst/>
          </a:prstGeom>
          <a:solidFill>
            <a:srgbClr val="FFFFFF"/>
          </a:solidFill>
          <a:ln w="12700" cap="flat">
            <a:solidFill>
              <a:schemeClr val="bg1">
                <a:lumMod val="85000"/>
              </a:schemeClr>
            </a:solidFill>
            <a:miter lim="400000"/>
          </a:ln>
          <a:effectLst>
            <a:outerShdw blurRad="38100" sx="102000" sy="102000" algn="ctr" rotWithShape="0">
              <a:prstClr val="black">
                <a:alpha val="7000"/>
              </a:prstClr>
            </a:outerShdw>
          </a:effectLst>
          <a:sp3d/>
        </p:spPr>
        <p:txBody>
          <a:bodyPr rot="0" spcFirstLastPara="1" vertOverflow="overflow" horzOverflow="overflow" vert="horz" wrap="square" lIns="50800" tIns="50800" rIns="50800" bIns="50800" numCol="1" spcCol="38100" rtlCol="0" anchor="ctr">
            <a:noAutofit/>
          </a:bodyPr>
          <a:lstStyle/>
          <a:p>
            <a:pPr marL="4571" marR="0" lvl="0" indent="0" defTabSz="412667"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a:ln>
                <a:noFill/>
              </a:ln>
              <a:solidFill>
                <a:srgbClr val="2F2F2F"/>
              </a:solidFill>
              <a:effectLst/>
              <a:uLnTx/>
              <a:uFillTx/>
              <a:cs typeface="Segoe UI" panose="020B0502040204020203" pitchFamily="34" charset="0"/>
            </a:endParaRPr>
          </a:p>
        </p:txBody>
      </p:sp>
      <p:sp>
        <p:nvSpPr>
          <p:cNvPr id="19" name="plug" title="Icon of a power plug showing an A to B connection">
            <a:extLst>
              <a:ext uri="{FF2B5EF4-FFF2-40B4-BE49-F238E27FC236}">
                <a16:creationId xmlns:a16="http://schemas.microsoft.com/office/drawing/2014/main" id="{46EE51E9-BBA6-1632-C6B5-8DBDC44F0C9F}"/>
              </a:ext>
            </a:extLst>
          </p:cNvPr>
          <p:cNvSpPr>
            <a:spLocks noChangeAspect="1" noEditPoints="1"/>
          </p:cNvSpPr>
          <p:nvPr/>
        </p:nvSpPr>
        <p:spPr bwMode="auto">
          <a:xfrm>
            <a:off x="11037689" y="756410"/>
            <a:ext cx="385168" cy="365094"/>
          </a:xfrm>
          <a:custGeom>
            <a:avLst/>
            <a:gdLst>
              <a:gd name="T0" fmla="*/ 169 w 346"/>
              <a:gd name="T1" fmla="*/ 90 h 328"/>
              <a:gd name="T2" fmla="*/ 199 w 346"/>
              <a:gd name="T3" fmla="*/ 61 h 328"/>
              <a:gd name="T4" fmla="*/ 279 w 346"/>
              <a:gd name="T5" fmla="*/ 63 h 328"/>
              <a:gd name="T6" fmla="*/ 279 w 346"/>
              <a:gd name="T7" fmla="*/ 63 h 328"/>
              <a:gd name="T8" fmla="*/ 277 w 346"/>
              <a:gd name="T9" fmla="*/ 143 h 328"/>
              <a:gd name="T10" fmla="*/ 247 w 346"/>
              <a:gd name="T11" fmla="*/ 172 h 328"/>
              <a:gd name="T12" fmla="*/ 169 w 346"/>
              <a:gd name="T13" fmla="*/ 90 h 328"/>
              <a:gd name="T14" fmla="*/ 279 w 346"/>
              <a:gd name="T15" fmla="*/ 63 h 328"/>
              <a:gd name="T16" fmla="*/ 346 w 346"/>
              <a:gd name="T17" fmla="*/ 0 h 328"/>
              <a:gd name="T18" fmla="*/ 99 w 346"/>
              <a:gd name="T19" fmla="*/ 156 h 328"/>
              <a:gd name="T20" fmla="*/ 69 w 346"/>
              <a:gd name="T21" fmla="*/ 185 h 328"/>
              <a:gd name="T22" fmla="*/ 67 w 346"/>
              <a:gd name="T23" fmla="*/ 265 h 328"/>
              <a:gd name="T24" fmla="*/ 67 w 346"/>
              <a:gd name="T25" fmla="*/ 265 h 328"/>
              <a:gd name="T26" fmla="*/ 147 w 346"/>
              <a:gd name="T27" fmla="*/ 267 h 328"/>
              <a:gd name="T28" fmla="*/ 177 w 346"/>
              <a:gd name="T29" fmla="*/ 238 h 328"/>
              <a:gd name="T30" fmla="*/ 99 w 346"/>
              <a:gd name="T31" fmla="*/ 156 h 328"/>
              <a:gd name="T32" fmla="*/ 67 w 346"/>
              <a:gd name="T33" fmla="*/ 265 h 328"/>
              <a:gd name="T34" fmla="*/ 0 w 346"/>
              <a:gd name="T35" fmla="*/ 328 h 328"/>
              <a:gd name="T36" fmla="*/ 157 w 346"/>
              <a:gd name="T37" fmla="*/ 143 h 328"/>
              <a:gd name="T38" fmla="*/ 120 w 346"/>
              <a:gd name="T39" fmla="*/ 178 h 328"/>
              <a:gd name="T40" fmla="*/ 193 w 346"/>
              <a:gd name="T41" fmla="*/ 181 h 328"/>
              <a:gd name="T42" fmla="*/ 156 w 346"/>
              <a:gd name="T43" fmla="*/ 216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6" h="328">
                <a:moveTo>
                  <a:pt x="169" y="90"/>
                </a:moveTo>
                <a:cubicBezTo>
                  <a:pt x="199" y="61"/>
                  <a:pt x="199" y="61"/>
                  <a:pt x="199" y="61"/>
                </a:cubicBezTo>
                <a:cubicBezTo>
                  <a:pt x="222" y="40"/>
                  <a:pt x="258" y="41"/>
                  <a:pt x="279" y="63"/>
                </a:cubicBezTo>
                <a:cubicBezTo>
                  <a:pt x="279" y="63"/>
                  <a:pt x="279" y="63"/>
                  <a:pt x="279" y="63"/>
                </a:cubicBezTo>
                <a:cubicBezTo>
                  <a:pt x="300" y="86"/>
                  <a:pt x="300" y="122"/>
                  <a:pt x="277" y="143"/>
                </a:cubicBezTo>
                <a:cubicBezTo>
                  <a:pt x="247" y="172"/>
                  <a:pt x="247" y="172"/>
                  <a:pt x="247" y="172"/>
                </a:cubicBezTo>
                <a:lnTo>
                  <a:pt x="169" y="90"/>
                </a:lnTo>
                <a:close/>
                <a:moveTo>
                  <a:pt x="279" y="63"/>
                </a:moveTo>
                <a:cubicBezTo>
                  <a:pt x="346" y="0"/>
                  <a:pt x="346" y="0"/>
                  <a:pt x="346" y="0"/>
                </a:cubicBezTo>
                <a:moveTo>
                  <a:pt x="99" y="156"/>
                </a:moveTo>
                <a:cubicBezTo>
                  <a:pt x="69" y="185"/>
                  <a:pt x="69" y="185"/>
                  <a:pt x="69" y="185"/>
                </a:cubicBezTo>
                <a:cubicBezTo>
                  <a:pt x="46" y="206"/>
                  <a:pt x="46" y="242"/>
                  <a:pt x="67" y="265"/>
                </a:cubicBezTo>
                <a:cubicBezTo>
                  <a:pt x="67" y="265"/>
                  <a:pt x="67" y="265"/>
                  <a:pt x="67" y="265"/>
                </a:cubicBezTo>
                <a:cubicBezTo>
                  <a:pt x="88" y="287"/>
                  <a:pt x="124" y="288"/>
                  <a:pt x="147" y="267"/>
                </a:cubicBezTo>
                <a:cubicBezTo>
                  <a:pt x="177" y="238"/>
                  <a:pt x="177" y="238"/>
                  <a:pt x="177" y="238"/>
                </a:cubicBezTo>
                <a:lnTo>
                  <a:pt x="99" y="156"/>
                </a:lnTo>
                <a:close/>
                <a:moveTo>
                  <a:pt x="67" y="265"/>
                </a:moveTo>
                <a:cubicBezTo>
                  <a:pt x="0" y="328"/>
                  <a:pt x="0" y="328"/>
                  <a:pt x="0" y="328"/>
                </a:cubicBezTo>
                <a:moveTo>
                  <a:pt x="157" y="143"/>
                </a:moveTo>
                <a:cubicBezTo>
                  <a:pt x="120" y="178"/>
                  <a:pt x="120" y="178"/>
                  <a:pt x="120" y="178"/>
                </a:cubicBezTo>
                <a:moveTo>
                  <a:pt x="193" y="181"/>
                </a:moveTo>
                <a:cubicBezTo>
                  <a:pt x="156" y="216"/>
                  <a:pt x="156" y="216"/>
                  <a:pt x="156" y="216"/>
                </a:cubicBezTo>
              </a:path>
            </a:pathLst>
          </a:custGeom>
          <a:noFill/>
          <a:ln w="19050">
            <a:solidFill>
              <a:schemeClr val="tx1"/>
            </a:solidFill>
            <a:headEnd/>
            <a:tailEnd/>
          </a:ln>
        </p:spPr>
        <p:style>
          <a:lnRef idx="1">
            <a:schemeClr val="dk1"/>
          </a:lnRef>
          <a:fillRef idx="0">
            <a:schemeClr val="dk1"/>
          </a:fillRef>
          <a:effectRef idx="0">
            <a:schemeClr val="dk1"/>
          </a:effectRef>
          <a:fontRef idx="minor">
            <a:schemeClr val="tx1"/>
          </a:fontRef>
        </p:style>
        <p:txBody>
          <a:bodyPr vert="horz" wrap="square" lIns="91414" tIns="45706" rIns="91414" bIns="45706" numCol="1" anchor="t" anchorCtr="0" compatLnSpc="1">
            <a:prstTxWarp prst="textNoShape">
              <a:avLst/>
            </a:prstTxWarp>
          </a:bodyPr>
          <a:lstStyle>
            <a:defPPr>
              <a:defRPr lang="en-GB"/>
            </a:defPPr>
            <a:lvl1pPr algn="ctr" rtl="0" fontAlgn="base">
              <a:defRPr sz="1700" kern="1200">
                <a:solidFill>
                  <a:schemeClr val="tx1"/>
                </a:solidFill>
                <a:latin typeface="+mn-lt"/>
                <a:ea typeface="+mn-ea"/>
                <a:cs typeface="+mn-cs"/>
              </a:defRPr>
            </a:lvl1pPr>
            <a:lvl2pPr marL="539725" algn="ctr" rtl="0" fontAlgn="base">
              <a:defRPr sz="1700" kern="1200">
                <a:solidFill>
                  <a:schemeClr val="tx1"/>
                </a:solidFill>
                <a:latin typeface="+mn-lt"/>
                <a:ea typeface="+mn-ea"/>
                <a:cs typeface="+mn-cs"/>
              </a:defRPr>
            </a:lvl2pPr>
            <a:lvl3pPr marL="1079449" algn="ctr" rtl="0" fontAlgn="base">
              <a:defRPr sz="1700" kern="1200">
                <a:solidFill>
                  <a:schemeClr val="tx1"/>
                </a:solidFill>
                <a:latin typeface="+mn-lt"/>
                <a:ea typeface="+mn-ea"/>
                <a:cs typeface="+mn-cs"/>
              </a:defRPr>
            </a:lvl3pPr>
            <a:lvl4pPr marL="1619174" algn="ctr" rtl="0" fontAlgn="base">
              <a:defRPr sz="1700" kern="1200">
                <a:solidFill>
                  <a:schemeClr val="tx1"/>
                </a:solidFill>
                <a:latin typeface="+mn-lt"/>
                <a:ea typeface="+mn-ea"/>
                <a:cs typeface="+mn-cs"/>
              </a:defRPr>
            </a:lvl4pPr>
            <a:lvl5pPr marL="2158898" algn="ctr" rtl="0" fontAlgn="base">
              <a:defRPr sz="1700" kern="1200">
                <a:solidFill>
                  <a:schemeClr val="tx1"/>
                </a:solidFill>
                <a:latin typeface="+mn-lt"/>
                <a:ea typeface="+mn-ea"/>
                <a:cs typeface="+mn-cs"/>
              </a:defRPr>
            </a:lvl5pPr>
            <a:lvl6pPr marL="2698623" algn="l" defTabSz="1079449" rtl="0" eaLnBrk="1" latinLnBrk="0" hangingPunct="1">
              <a:defRPr sz="1700" kern="1200">
                <a:solidFill>
                  <a:schemeClr val="tx1"/>
                </a:solidFill>
                <a:latin typeface="+mn-lt"/>
                <a:ea typeface="+mn-ea"/>
                <a:cs typeface="+mn-cs"/>
              </a:defRPr>
            </a:lvl6pPr>
            <a:lvl7pPr marL="3238348" algn="l" defTabSz="1079449" rtl="0" eaLnBrk="1" latinLnBrk="0" hangingPunct="1">
              <a:defRPr sz="1700" kern="1200">
                <a:solidFill>
                  <a:schemeClr val="tx1"/>
                </a:solidFill>
                <a:latin typeface="+mn-lt"/>
                <a:ea typeface="+mn-ea"/>
                <a:cs typeface="+mn-cs"/>
              </a:defRPr>
            </a:lvl7pPr>
            <a:lvl8pPr marL="3778072" algn="l" defTabSz="1079449" rtl="0" eaLnBrk="1" latinLnBrk="0" hangingPunct="1">
              <a:defRPr sz="1700" kern="1200">
                <a:solidFill>
                  <a:schemeClr val="tx1"/>
                </a:solidFill>
                <a:latin typeface="+mn-lt"/>
                <a:ea typeface="+mn-ea"/>
                <a:cs typeface="+mn-cs"/>
              </a:defRPr>
            </a:lvl8pPr>
            <a:lvl9pPr marL="4317797" algn="l" defTabSz="1079449" rtl="0" eaLnBrk="1" latinLnBrk="0" hangingPunct="1">
              <a:defRPr sz="1700" kern="1200">
                <a:solidFill>
                  <a:schemeClr val="tx1"/>
                </a:solidFill>
                <a:latin typeface="+mn-lt"/>
                <a:ea typeface="+mn-ea"/>
                <a:cs typeface="+mn-cs"/>
              </a:defRPr>
            </a:lvl9pPr>
          </a:lstStyle>
          <a:p>
            <a:pPr marL="0" marR="0" lvl="0" indent="0" algn="ctr" defTabSz="914049" rtl="0" eaLnBrk="1" fontAlgn="base"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15" name="Text Placeholder 14">
            <a:extLst>
              <a:ext uri="{FF2B5EF4-FFF2-40B4-BE49-F238E27FC236}">
                <a16:creationId xmlns:a16="http://schemas.microsoft.com/office/drawing/2014/main" id="{4638742A-30A5-0278-030E-20C39FE1D519}"/>
              </a:ext>
            </a:extLst>
          </p:cNvPr>
          <p:cNvSpPr>
            <a:spLocks noGrp="1"/>
          </p:cNvSpPr>
          <p:nvPr>
            <p:ph type="body" sz="quarter" idx="16"/>
          </p:nvPr>
        </p:nvSpPr>
        <p:spPr>
          <a:xfrm>
            <a:off x="584200" y="1594155"/>
            <a:ext cx="5219700" cy="677108"/>
          </a:xfrm>
        </p:spPr>
        <p:txBody>
          <a:bodyPr/>
          <a:lstStyle/>
          <a:p>
            <a:r>
              <a:rPr lang="en-US" sz="2200">
                <a:solidFill>
                  <a:schemeClr val="tx1"/>
                </a:solidFill>
                <a:latin typeface="+mj-lt"/>
              </a:rPr>
              <a:t>Connectors are available for use in multiple products:</a:t>
            </a:r>
          </a:p>
        </p:txBody>
      </p:sp>
      <p:sp>
        <p:nvSpPr>
          <p:cNvPr id="14" name="Text Placeholder 13">
            <a:extLst>
              <a:ext uri="{FF2B5EF4-FFF2-40B4-BE49-F238E27FC236}">
                <a16:creationId xmlns:a16="http://schemas.microsoft.com/office/drawing/2014/main" id="{5671F0BF-F890-C303-FA9D-BF482363F60B}"/>
              </a:ext>
            </a:extLst>
          </p:cNvPr>
          <p:cNvSpPr>
            <a:spLocks noGrp="1"/>
          </p:cNvSpPr>
          <p:nvPr>
            <p:ph type="body" sz="quarter" idx="15"/>
          </p:nvPr>
        </p:nvSpPr>
        <p:spPr>
          <a:xfrm>
            <a:off x="586390" y="2425700"/>
            <a:ext cx="5217510" cy="984885"/>
          </a:xfrm>
        </p:spPr>
        <p:txBody>
          <a:bodyPr>
            <a:spAutoFit/>
          </a:bodyPr>
          <a:lstStyle/>
          <a:p>
            <a:pPr marL="0" lvl="0" indent="0" defTabSz="488950">
              <a:spcBef>
                <a:spcPts val="0"/>
              </a:spcBef>
              <a:spcAft>
                <a:spcPts val="600"/>
              </a:spcAft>
              <a:buNone/>
            </a:pPr>
            <a:r>
              <a:rPr lang="en-US" sz="1800">
                <a:solidFill>
                  <a:schemeClr val="tx1"/>
                </a:solidFill>
              </a:rPr>
              <a:t>Power Automate</a:t>
            </a:r>
          </a:p>
          <a:p>
            <a:pPr marL="0" lvl="0" indent="0" defTabSz="488950">
              <a:spcBef>
                <a:spcPts val="0"/>
              </a:spcBef>
              <a:spcAft>
                <a:spcPts val="600"/>
              </a:spcAft>
              <a:buNone/>
            </a:pPr>
            <a:r>
              <a:rPr lang="en-US" sz="1800">
                <a:solidFill>
                  <a:schemeClr val="tx1"/>
                </a:solidFill>
              </a:rPr>
              <a:t>Power Apps</a:t>
            </a:r>
          </a:p>
          <a:p>
            <a:pPr marL="0" lvl="0" indent="0" defTabSz="488950">
              <a:spcBef>
                <a:spcPts val="0"/>
              </a:spcBef>
              <a:spcAft>
                <a:spcPts val="600"/>
              </a:spcAft>
              <a:buNone/>
            </a:pPr>
            <a:r>
              <a:rPr lang="en-US" sz="1800">
                <a:solidFill>
                  <a:schemeClr val="tx1"/>
                </a:solidFill>
              </a:rPr>
              <a:t>Logic Apps</a:t>
            </a:r>
          </a:p>
        </p:txBody>
      </p:sp>
      <p:sp>
        <p:nvSpPr>
          <p:cNvPr id="16" name="Text Placeholder 15">
            <a:extLst>
              <a:ext uri="{FF2B5EF4-FFF2-40B4-BE49-F238E27FC236}">
                <a16:creationId xmlns:a16="http://schemas.microsoft.com/office/drawing/2014/main" id="{B1ACAD92-C258-181D-8F58-F97A3BD11BB7}"/>
              </a:ext>
            </a:extLst>
          </p:cNvPr>
          <p:cNvSpPr>
            <a:spLocks noGrp="1"/>
          </p:cNvSpPr>
          <p:nvPr>
            <p:ph type="body" sz="quarter" idx="19"/>
          </p:nvPr>
        </p:nvSpPr>
        <p:spPr>
          <a:xfrm>
            <a:off x="6244220" y="1594155"/>
            <a:ext cx="5219700" cy="338554"/>
          </a:xfrm>
        </p:spPr>
        <p:txBody>
          <a:bodyPr/>
          <a:lstStyle/>
          <a:p>
            <a:r>
              <a:rPr lang="en-US" sz="2200">
                <a:solidFill>
                  <a:schemeClr val="tx1"/>
                </a:solidFill>
                <a:latin typeface="+mj-lt"/>
              </a:rPr>
              <a:t>Custom connectors:</a:t>
            </a:r>
          </a:p>
        </p:txBody>
      </p:sp>
      <p:sp>
        <p:nvSpPr>
          <p:cNvPr id="17" name="Text Placeholder 16">
            <a:extLst>
              <a:ext uri="{FF2B5EF4-FFF2-40B4-BE49-F238E27FC236}">
                <a16:creationId xmlns:a16="http://schemas.microsoft.com/office/drawing/2014/main" id="{FF576D0B-786D-7A49-93A6-3F80C4BA058B}"/>
              </a:ext>
            </a:extLst>
          </p:cNvPr>
          <p:cNvSpPr>
            <a:spLocks noGrp="1"/>
          </p:cNvSpPr>
          <p:nvPr>
            <p:ph type="body" sz="quarter" idx="20"/>
          </p:nvPr>
        </p:nvSpPr>
        <p:spPr>
          <a:xfrm>
            <a:off x="6253664" y="2425700"/>
            <a:ext cx="5187106" cy="3708708"/>
          </a:xfrm>
        </p:spPr>
        <p:txBody>
          <a:bodyPr>
            <a:spAutoFit/>
          </a:bodyPr>
          <a:lstStyle/>
          <a:p>
            <a:pPr marL="0" indent="0" defTabSz="488950">
              <a:spcBef>
                <a:spcPts val="0"/>
              </a:spcBef>
              <a:spcAft>
                <a:spcPts val="600"/>
              </a:spcAft>
              <a:buNone/>
            </a:pPr>
            <a:r>
              <a:rPr lang="en-US" sz="1800">
                <a:solidFill>
                  <a:schemeClr val="tx1"/>
                </a:solidFill>
              </a:rPr>
              <a:t>An advantage of building custom connectors is that they can be used in different platforms, such as Power Apps, Power Automate, and Azure Logic Apps.</a:t>
            </a:r>
          </a:p>
          <a:p>
            <a:pPr marL="0" indent="0" defTabSz="488950">
              <a:spcBef>
                <a:spcPts val="0"/>
              </a:spcBef>
              <a:spcAft>
                <a:spcPts val="600"/>
              </a:spcAft>
              <a:buNone/>
            </a:pPr>
            <a:r>
              <a:rPr lang="en-US" sz="1800">
                <a:solidFill>
                  <a:schemeClr val="tx1"/>
                </a:solidFill>
              </a:rPr>
              <a:t>This allows you to extend an app by calling a publicly available API, or a custom API you're hosting in a cloud provider, such as Azure.</a:t>
            </a:r>
          </a:p>
          <a:p>
            <a:pPr marL="0" indent="0" defTabSz="488950">
              <a:spcBef>
                <a:spcPts val="0"/>
              </a:spcBef>
              <a:spcAft>
                <a:spcPts val="600"/>
              </a:spcAft>
              <a:buNone/>
            </a:pPr>
            <a:r>
              <a:rPr lang="en-US" sz="1800">
                <a:solidFill>
                  <a:schemeClr val="tx1"/>
                </a:solidFill>
              </a:rPr>
              <a:t>You create custom connectors using three different approaches:</a:t>
            </a:r>
          </a:p>
          <a:p>
            <a:pPr marL="330200" lvl="0" indent="-182563" defTabSz="488950">
              <a:spcBef>
                <a:spcPts val="0"/>
              </a:spcBef>
              <a:spcAft>
                <a:spcPts val="600"/>
              </a:spcAft>
              <a:buFont typeface="Arial" panose="020B0604020202020204" pitchFamily="34" charset="0"/>
              <a:buChar char="•"/>
            </a:pPr>
            <a:r>
              <a:rPr lang="en-US" sz="1800">
                <a:solidFill>
                  <a:schemeClr val="tx1"/>
                </a:solidFill>
              </a:rPr>
              <a:t>Using a blank custom connector.</a:t>
            </a:r>
          </a:p>
          <a:p>
            <a:pPr marL="330200" lvl="0" indent="-182563" defTabSz="488950">
              <a:spcBef>
                <a:spcPts val="0"/>
              </a:spcBef>
              <a:spcAft>
                <a:spcPts val="600"/>
              </a:spcAft>
              <a:buFont typeface="Arial" panose="020B0604020202020204" pitchFamily="34" charset="0"/>
              <a:buChar char="•"/>
            </a:pPr>
            <a:r>
              <a:rPr lang="en-US" sz="1800">
                <a:solidFill>
                  <a:schemeClr val="tx1"/>
                </a:solidFill>
              </a:rPr>
              <a:t>From an </a:t>
            </a:r>
            <a:r>
              <a:rPr lang="en-US" sz="1800" err="1">
                <a:solidFill>
                  <a:schemeClr val="tx1"/>
                </a:solidFill>
              </a:rPr>
              <a:t>OpenAPI</a:t>
            </a:r>
            <a:r>
              <a:rPr lang="en-US" sz="1800">
                <a:solidFill>
                  <a:schemeClr val="tx1"/>
                </a:solidFill>
              </a:rPr>
              <a:t> definition.</a:t>
            </a:r>
          </a:p>
          <a:p>
            <a:pPr marL="330200" lvl="0" indent="-182563" defTabSz="488950">
              <a:spcBef>
                <a:spcPts val="0"/>
              </a:spcBef>
              <a:spcAft>
                <a:spcPts val="600"/>
              </a:spcAft>
              <a:buFont typeface="Arial" panose="020B0604020202020204" pitchFamily="34" charset="0"/>
              <a:buChar char="•"/>
            </a:pPr>
            <a:r>
              <a:rPr lang="en-US" sz="1800">
                <a:solidFill>
                  <a:schemeClr val="tx1"/>
                </a:solidFill>
              </a:rPr>
              <a:t>From a Postman collection.</a:t>
            </a:r>
            <a:endParaRPr lang="en-IN" sz="1800" kern="1200">
              <a:solidFill>
                <a:schemeClr val="tx1"/>
              </a:solidFill>
            </a:endParaRPr>
          </a:p>
        </p:txBody>
      </p:sp>
    </p:spTree>
    <p:extLst>
      <p:ext uri="{BB962C8B-B14F-4D97-AF65-F5344CB8AC3E}">
        <p14:creationId xmlns:p14="http://schemas.microsoft.com/office/powerpoint/2010/main" val="1571401479"/>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B7F407-187F-1E6E-FAA4-4113E7D1FEA1}"/>
              </a:ext>
            </a:extLst>
          </p:cNvPr>
          <p:cNvSpPr>
            <a:spLocks noGrp="1"/>
          </p:cNvSpPr>
          <p:nvPr>
            <p:ph type="title"/>
          </p:nvPr>
        </p:nvSpPr>
        <p:spPr>
          <a:xfrm>
            <a:off x="588262" y="585216"/>
            <a:ext cx="8193024" cy="492443"/>
          </a:xfrm>
        </p:spPr>
        <p:txBody>
          <a:bodyPr/>
          <a:lstStyle/>
          <a:p>
            <a:r>
              <a:rPr lang="en-US"/>
              <a:t>Standard vs Premium</a:t>
            </a:r>
          </a:p>
        </p:txBody>
      </p:sp>
      <p:sp>
        <p:nvSpPr>
          <p:cNvPr id="18" name="Oval 17">
            <a:extLst>
              <a:ext uri="{FF2B5EF4-FFF2-40B4-BE49-F238E27FC236}">
                <a16:creationId xmlns:a16="http://schemas.microsoft.com/office/drawing/2014/main" id="{351CB3A3-0C20-91ED-A166-29A6C6ECED6C}"/>
              </a:ext>
              <a:ext uri="{C183D7F6-B498-43B3-948B-1728B52AA6E4}">
                <adec:decorative xmlns:adec="http://schemas.microsoft.com/office/drawing/2017/decorative" val="1"/>
              </a:ext>
            </a:extLst>
          </p:cNvPr>
          <p:cNvSpPr>
            <a:spLocks/>
          </p:cNvSpPr>
          <p:nvPr/>
        </p:nvSpPr>
        <p:spPr bwMode="auto">
          <a:xfrm>
            <a:off x="10880228" y="588864"/>
            <a:ext cx="700088" cy="700186"/>
          </a:xfrm>
          <a:prstGeom prst="ellipse">
            <a:avLst/>
          </a:prstGeom>
          <a:solidFill>
            <a:srgbClr val="FFFFFF"/>
          </a:solidFill>
          <a:ln w="12700" cap="flat">
            <a:solidFill>
              <a:schemeClr val="bg1">
                <a:lumMod val="85000"/>
              </a:schemeClr>
            </a:solidFill>
            <a:miter lim="400000"/>
          </a:ln>
          <a:effectLst>
            <a:outerShdw blurRad="38100" sx="102000" sy="102000" algn="ctr" rotWithShape="0">
              <a:prstClr val="black">
                <a:alpha val="7000"/>
              </a:prstClr>
            </a:outerShdw>
          </a:effectLst>
          <a:sp3d/>
        </p:spPr>
        <p:txBody>
          <a:bodyPr rot="0" spcFirstLastPara="1" vertOverflow="overflow" horzOverflow="overflow" vert="horz" wrap="square" lIns="50800" tIns="50800" rIns="50800" bIns="50800" numCol="1" spcCol="38100" rtlCol="0" anchor="ctr">
            <a:noAutofit/>
          </a:bodyPr>
          <a:lstStyle/>
          <a:p>
            <a:pPr marL="4571" marR="0" lvl="0" indent="0" defTabSz="412667"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a:ln>
                <a:noFill/>
              </a:ln>
              <a:solidFill>
                <a:srgbClr val="2F2F2F"/>
              </a:solidFill>
              <a:effectLst/>
              <a:uLnTx/>
              <a:uFillTx/>
              <a:cs typeface="Segoe UI" panose="020B0502040204020203" pitchFamily="34" charset="0"/>
            </a:endParaRPr>
          </a:p>
        </p:txBody>
      </p:sp>
      <p:sp>
        <p:nvSpPr>
          <p:cNvPr id="19" name="plug" title="Icon of a power plug showing an A to B connection">
            <a:extLst>
              <a:ext uri="{FF2B5EF4-FFF2-40B4-BE49-F238E27FC236}">
                <a16:creationId xmlns:a16="http://schemas.microsoft.com/office/drawing/2014/main" id="{46EE51E9-BBA6-1632-C6B5-8DBDC44F0C9F}"/>
              </a:ext>
            </a:extLst>
          </p:cNvPr>
          <p:cNvSpPr>
            <a:spLocks noChangeAspect="1" noEditPoints="1"/>
          </p:cNvSpPr>
          <p:nvPr/>
        </p:nvSpPr>
        <p:spPr bwMode="auto">
          <a:xfrm>
            <a:off x="11037689" y="756410"/>
            <a:ext cx="385168" cy="365094"/>
          </a:xfrm>
          <a:custGeom>
            <a:avLst/>
            <a:gdLst>
              <a:gd name="T0" fmla="*/ 169 w 346"/>
              <a:gd name="T1" fmla="*/ 90 h 328"/>
              <a:gd name="T2" fmla="*/ 199 w 346"/>
              <a:gd name="T3" fmla="*/ 61 h 328"/>
              <a:gd name="T4" fmla="*/ 279 w 346"/>
              <a:gd name="T5" fmla="*/ 63 h 328"/>
              <a:gd name="T6" fmla="*/ 279 w 346"/>
              <a:gd name="T7" fmla="*/ 63 h 328"/>
              <a:gd name="T8" fmla="*/ 277 w 346"/>
              <a:gd name="T9" fmla="*/ 143 h 328"/>
              <a:gd name="T10" fmla="*/ 247 w 346"/>
              <a:gd name="T11" fmla="*/ 172 h 328"/>
              <a:gd name="T12" fmla="*/ 169 w 346"/>
              <a:gd name="T13" fmla="*/ 90 h 328"/>
              <a:gd name="T14" fmla="*/ 279 w 346"/>
              <a:gd name="T15" fmla="*/ 63 h 328"/>
              <a:gd name="T16" fmla="*/ 346 w 346"/>
              <a:gd name="T17" fmla="*/ 0 h 328"/>
              <a:gd name="T18" fmla="*/ 99 w 346"/>
              <a:gd name="T19" fmla="*/ 156 h 328"/>
              <a:gd name="T20" fmla="*/ 69 w 346"/>
              <a:gd name="T21" fmla="*/ 185 h 328"/>
              <a:gd name="T22" fmla="*/ 67 w 346"/>
              <a:gd name="T23" fmla="*/ 265 h 328"/>
              <a:gd name="T24" fmla="*/ 67 w 346"/>
              <a:gd name="T25" fmla="*/ 265 h 328"/>
              <a:gd name="T26" fmla="*/ 147 w 346"/>
              <a:gd name="T27" fmla="*/ 267 h 328"/>
              <a:gd name="T28" fmla="*/ 177 w 346"/>
              <a:gd name="T29" fmla="*/ 238 h 328"/>
              <a:gd name="T30" fmla="*/ 99 w 346"/>
              <a:gd name="T31" fmla="*/ 156 h 328"/>
              <a:gd name="T32" fmla="*/ 67 w 346"/>
              <a:gd name="T33" fmla="*/ 265 h 328"/>
              <a:gd name="T34" fmla="*/ 0 w 346"/>
              <a:gd name="T35" fmla="*/ 328 h 328"/>
              <a:gd name="T36" fmla="*/ 157 w 346"/>
              <a:gd name="T37" fmla="*/ 143 h 328"/>
              <a:gd name="T38" fmla="*/ 120 w 346"/>
              <a:gd name="T39" fmla="*/ 178 h 328"/>
              <a:gd name="T40" fmla="*/ 193 w 346"/>
              <a:gd name="T41" fmla="*/ 181 h 328"/>
              <a:gd name="T42" fmla="*/ 156 w 346"/>
              <a:gd name="T43" fmla="*/ 216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6" h="328">
                <a:moveTo>
                  <a:pt x="169" y="90"/>
                </a:moveTo>
                <a:cubicBezTo>
                  <a:pt x="199" y="61"/>
                  <a:pt x="199" y="61"/>
                  <a:pt x="199" y="61"/>
                </a:cubicBezTo>
                <a:cubicBezTo>
                  <a:pt x="222" y="40"/>
                  <a:pt x="258" y="41"/>
                  <a:pt x="279" y="63"/>
                </a:cubicBezTo>
                <a:cubicBezTo>
                  <a:pt x="279" y="63"/>
                  <a:pt x="279" y="63"/>
                  <a:pt x="279" y="63"/>
                </a:cubicBezTo>
                <a:cubicBezTo>
                  <a:pt x="300" y="86"/>
                  <a:pt x="300" y="122"/>
                  <a:pt x="277" y="143"/>
                </a:cubicBezTo>
                <a:cubicBezTo>
                  <a:pt x="247" y="172"/>
                  <a:pt x="247" y="172"/>
                  <a:pt x="247" y="172"/>
                </a:cubicBezTo>
                <a:lnTo>
                  <a:pt x="169" y="90"/>
                </a:lnTo>
                <a:close/>
                <a:moveTo>
                  <a:pt x="279" y="63"/>
                </a:moveTo>
                <a:cubicBezTo>
                  <a:pt x="346" y="0"/>
                  <a:pt x="346" y="0"/>
                  <a:pt x="346" y="0"/>
                </a:cubicBezTo>
                <a:moveTo>
                  <a:pt x="99" y="156"/>
                </a:moveTo>
                <a:cubicBezTo>
                  <a:pt x="69" y="185"/>
                  <a:pt x="69" y="185"/>
                  <a:pt x="69" y="185"/>
                </a:cubicBezTo>
                <a:cubicBezTo>
                  <a:pt x="46" y="206"/>
                  <a:pt x="46" y="242"/>
                  <a:pt x="67" y="265"/>
                </a:cubicBezTo>
                <a:cubicBezTo>
                  <a:pt x="67" y="265"/>
                  <a:pt x="67" y="265"/>
                  <a:pt x="67" y="265"/>
                </a:cubicBezTo>
                <a:cubicBezTo>
                  <a:pt x="88" y="287"/>
                  <a:pt x="124" y="288"/>
                  <a:pt x="147" y="267"/>
                </a:cubicBezTo>
                <a:cubicBezTo>
                  <a:pt x="177" y="238"/>
                  <a:pt x="177" y="238"/>
                  <a:pt x="177" y="238"/>
                </a:cubicBezTo>
                <a:lnTo>
                  <a:pt x="99" y="156"/>
                </a:lnTo>
                <a:close/>
                <a:moveTo>
                  <a:pt x="67" y="265"/>
                </a:moveTo>
                <a:cubicBezTo>
                  <a:pt x="0" y="328"/>
                  <a:pt x="0" y="328"/>
                  <a:pt x="0" y="328"/>
                </a:cubicBezTo>
                <a:moveTo>
                  <a:pt x="157" y="143"/>
                </a:moveTo>
                <a:cubicBezTo>
                  <a:pt x="120" y="178"/>
                  <a:pt x="120" y="178"/>
                  <a:pt x="120" y="178"/>
                </a:cubicBezTo>
                <a:moveTo>
                  <a:pt x="193" y="181"/>
                </a:moveTo>
                <a:cubicBezTo>
                  <a:pt x="156" y="216"/>
                  <a:pt x="156" y="216"/>
                  <a:pt x="156" y="216"/>
                </a:cubicBezTo>
              </a:path>
            </a:pathLst>
          </a:custGeom>
          <a:noFill/>
          <a:ln w="19050">
            <a:solidFill>
              <a:schemeClr val="tx1"/>
            </a:solidFill>
            <a:headEnd/>
            <a:tailEnd/>
          </a:ln>
        </p:spPr>
        <p:style>
          <a:lnRef idx="1">
            <a:schemeClr val="dk1"/>
          </a:lnRef>
          <a:fillRef idx="0">
            <a:schemeClr val="dk1"/>
          </a:fillRef>
          <a:effectRef idx="0">
            <a:schemeClr val="dk1"/>
          </a:effectRef>
          <a:fontRef idx="minor">
            <a:schemeClr val="tx1"/>
          </a:fontRef>
        </p:style>
        <p:txBody>
          <a:bodyPr vert="horz" wrap="square" lIns="91414" tIns="45706" rIns="91414" bIns="45706" numCol="1" anchor="t" anchorCtr="0" compatLnSpc="1">
            <a:prstTxWarp prst="textNoShape">
              <a:avLst/>
            </a:prstTxWarp>
          </a:bodyPr>
          <a:lstStyle>
            <a:defPPr>
              <a:defRPr lang="en-GB"/>
            </a:defPPr>
            <a:lvl1pPr algn="ctr" rtl="0" fontAlgn="base">
              <a:defRPr sz="1700" kern="1200">
                <a:solidFill>
                  <a:schemeClr val="tx1"/>
                </a:solidFill>
                <a:latin typeface="+mn-lt"/>
                <a:ea typeface="+mn-ea"/>
                <a:cs typeface="+mn-cs"/>
              </a:defRPr>
            </a:lvl1pPr>
            <a:lvl2pPr marL="539725" algn="ctr" rtl="0" fontAlgn="base">
              <a:defRPr sz="1700" kern="1200">
                <a:solidFill>
                  <a:schemeClr val="tx1"/>
                </a:solidFill>
                <a:latin typeface="+mn-lt"/>
                <a:ea typeface="+mn-ea"/>
                <a:cs typeface="+mn-cs"/>
              </a:defRPr>
            </a:lvl2pPr>
            <a:lvl3pPr marL="1079449" algn="ctr" rtl="0" fontAlgn="base">
              <a:defRPr sz="1700" kern="1200">
                <a:solidFill>
                  <a:schemeClr val="tx1"/>
                </a:solidFill>
                <a:latin typeface="+mn-lt"/>
                <a:ea typeface="+mn-ea"/>
                <a:cs typeface="+mn-cs"/>
              </a:defRPr>
            </a:lvl3pPr>
            <a:lvl4pPr marL="1619174" algn="ctr" rtl="0" fontAlgn="base">
              <a:defRPr sz="1700" kern="1200">
                <a:solidFill>
                  <a:schemeClr val="tx1"/>
                </a:solidFill>
                <a:latin typeface="+mn-lt"/>
                <a:ea typeface="+mn-ea"/>
                <a:cs typeface="+mn-cs"/>
              </a:defRPr>
            </a:lvl4pPr>
            <a:lvl5pPr marL="2158898" algn="ctr" rtl="0" fontAlgn="base">
              <a:defRPr sz="1700" kern="1200">
                <a:solidFill>
                  <a:schemeClr val="tx1"/>
                </a:solidFill>
                <a:latin typeface="+mn-lt"/>
                <a:ea typeface="+mn-ea"/>
                <a:cs typeface="+mn-cs"/>
              </a:defRPr>
            </a:lvl5pPr>
            <a:lvl6pPr marL="2698623" algn="l" defTabSz="1079449" rtl="0" eaLnBrk="1" latinLnBrk="0" hangingPunct="1">
              <a:defRPr sz="1700" kern="1200">
                <a:solidFill>
                  <a:schemeClr val="tx1"/>
                </a:solidFill>
                <a:latin typeface="+mn-lt"/>
                <a:ea typeface="+mn-ea"/>
                <a:cs typeface="+mn-cs"/>
              </a:defRPr>
            </a:lvl6pPr>
            <a:lvl7pPr marL="3238348" algn="l" defTabSz="1079449" rtl="0" eaLnBrk="1" latinLnBrk="0" hangingPunct="1">
              <a:defRPr sz="1700" kern="1200">
                <a:solidFill>
                  <a:schemeClr val="tx1"/>
                </a:solidFill>
                <a:latin typeface="+mn-lt"/>
                <a:ea typeface="+mn-ea"/>
                <a:cs typeface="+mn-cs"/>
              </a:defRPr>
            </a:lvl7pPr>
            <a:lvl8pPr marL="3778072" algn="l" defTabSz="1079449" rtl="0" eaLnBrk="1" latinLnBrk="0" hangingPunct="1">
              <a:defRPr sz="1700" kern="1200">
                <a:solidFill>
                  <a:schemeClr val="tx1"/>
                </a:solidFill>
                <a:latin typeface="+mn-lt"/>
                <a:ea typeface="+mn-ea"/>
                <a:cs typeface="+mn-cs"/>
              </a:defRPr>
            </a:lvl8pPr>
            <a:lvl9pPr marL="4317797" algn="l" defTabSz="1079449" rtl="0" eaLnBrk="1" latinLnBrk="0" hangingPunct="1">
              <a:defRPr sz="1700" kern="1200">
                <a:solidFill>
                  <a:schemeClr val="tx1"/>
                </a:solidFill>
                <a:latin typeface="+mn-lt"/>
                <a:ea typeface="+mn-ea"/>
                <a:cs typeface="+mn-cs"/>
              </a:defRPr>
            </a:lvl9pPr>
          </a:lstStyle>
          <a:p>
            <a:pPr marL="0" marR="0" lvl="0" indent="0" algn="ctr" defTabSz="914049" rtl="0" eaLnBrk="1" fontAlgn="base"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gradFill>
                <a:gsLst>
                  <a:gs pos="0">
                    <a:srgbClr val="505050"/>
                  </a:gs>
                  <a:gs pos="100000">
                    <a:srgbClr val="505050"/>
                  </a:gs>
                </a:gsLst>
                <a:lin ang="5400000" scaled="1"/>
              </a:gradFill>
              <a:effectLst/>
              <a:uLnTx/>
              <a:uFillTx/>
              <a:latin typeface="Segoe UI"/>
              <a:ea typeface="+mn-ea"/>
              <a:cs typeface="+mn-cs"/>
            </a:endParaRPr>
          </a:p>
        </p:txBody>
      </p:sp>
      <p:sp>
        <p:nvSpPr>
          <p:cNvPr id="15" name="Text Placeholder 14">
            <a:extLst>
              <a:ext uri="{FF2B5EF4-FFF2-40B4-BE49-F238E27FC236}">
                <a16:creationId xmlns:a16="http://schemas.microsoft.com/office/drawing/2014/main" id="{4638742A-30A5-0278-030E-20C39FE1D519}"/>
              </a:ext>
            </a:extLst>
          </p:cNvPr>
          <p:cNvSpPr>
            <a:spLocks noGrp="1"/>
          </p:cNvSpPr>
          <p:nvPr>
            <p:ph type="body" sz="quarter" idx="16"/>
          </p:nvPr>
        </p:nvSpPr>
        <p:spPr>
          <a:xfrm>
            <a:off x="584200" y="1594155"/>
            <a:ext cx="5219700" cy="677108"/>
          </a:xfrm>
        </p:spPr>
        <p:txBody>
          <a:bodyPr/>
          <a:lstStyle/>
          <a:p>
            <a:r>
              <a:rPr lang="en-US" sz="2200">
                <a:solidFill>
                  <a:schemeClr val="tx1"/>
                </a:solidFill>
                <a:latin typeface="+mj-lt"/>
              </a:rPr>
              <a:t>Standard connectors are included in your standard Microsoft 365 subscription:</a:t>
            </a:r>
          </a:p>
        </p:txBody>
      </p:sp>
      <p:pic>
        <p:nvPicPr>
          <p:cNvPr id="1026" name="Picture 2" descr="Screenshot of available standard connectors.">
            <a:extLst>
              <a:ext uri="{FF2B5EF4-FFF2-40B4-BE49-F238E27FC236}">
                <a16:creationId xmlns:a16="http://schemas.microsoft.com/office/drawing/2014/main" id="{A6014BE2-44E4-0DFD-A17F-84B1AF2CBA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844" y="2461421"/>
            <a:ext cx="5219700" cy="2957830"/>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15">
            <a:extLst>
              <a:ext uri="{FF2B5EF4-FFF2-40B4-BE49-F238E27FC236}">
                <a16:creationId xmlns:a16="http://schemas.microsoft.com/office/drawing/2014/main" id="{B1ACAD92-C258-181D-8F58-F97A3BD11BB7}"/>
              </a:ext>
            </a:extLst>
          </p:cNvPr>
          <p:cNvSpPr>
            <a:spLocks noGrp="1"/>
          </p:cNvSpPr>
          <p:nvPr>
            <p:ph type="body" sz="quarter" idx="19"/>
          </p:nvPr>
        </p:nvSpPr>
        <p:spPr>
          <a:xfrm>
            <a:off x="6244220" y="1594155"/>
            <a:ext cx="5219700" cy="677108"/>
          </a:xfrm>
        </p:spPr>
        <p:txBody>
          <a:bodyPr/>
          <a:lstStyle/>
          <a:p>
            <a:r>
              <a:rPr lang="en-US" sz="2200">
                <a:solidFill>
                  <a:schemeClr val="tx1"/>
                </a:solidFill>
                <a:latin typeface="+mj-lt"/>
              </a:rPr>
              <a:t>Premium connectors available when you have the appropriate standalone plans:</a:t>
            </a:r>
          </a:p>
        </p:txBody>
      </p:sp>
      <p:pic>
        <p:nvPicPr>
          <p:cNvPr id="1028" name="Picture 4" descr="Screenshot of available premium connectors.">
            <a:extLst>
              <a:ext uri="{FF2B5EF4-FFF2-40B4-BE49-F238E27FC236}">
                <a16:creationId xmlns:a16="http://schemas.microsoft.com/office/drawing/2014/main" id="{96042910-896C-7502-29CD-72B42FF866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6212832" y="2436064"/>
            <a:ext cx="5390895" cy="3402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786888"/>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FBDBBF17-9322-FD4A-7835-39F7D80188A9}"/>
              </a:ext>
            </a:extLst>
          </p:cNvPr>
          <p:cNvSpPr>
            <a:spLocks noGrp="1"/>
          </p:cNvSpPr>
          <p:nvPr>
            <p:ph type="title"/>
          </p:nvPr>
        </p:nvSpPr>
        <p:spPr/>
        <p:txBody>
          <a:bodyPr/>
          <a:lstStyle/>
          <a:p>
            <a:r>
              <a:rPr lang="en-US"/>
              <a:t>Get started with Power Automate Desktop</a:t>
            </a:r>
            <a:endParaRPr lang="en-IN"/>
          </a:p>
        </p:txBody>
      </p:sp>
    </p:spTree>
    <p:extLst>
      <p:ext uri="{BB962C8B-B14F-4D97-AF65-F5344CB8AC3E}">
        <p14:creationId xmlns:p14="http://schemas.microsoft.com/office/powerpoint/2010/main" val="14594047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D2AAC782-A876-4B08-A561-0457FD8F6DB6}"/>
              </a:ext>
            </a:extLst>
          </p:cNvPr>
          <p:cNvSpPr>
            <a:spLocks noGrp="1"/>
          </p:cNvSpPr>
          <p:nvPr>
            <p:ph type="title"/>
          </p:nvPr>
        </p:nvSpPr>
        <p:spPr/>
        <p:txBody>
          <a:bodyPr/>
          <a:lstStyle/>
          <a:p>
            <a:r>
              <a:rPr lang="en-US" sz="4800"/>
              <a:t>Power Automate Desktop</a:t>
            </a:r>
          </a:p>
        </p:txBody>
      </p:sp>
      <p:sp>
        <p:nvSpPr>
          <p:cNvPr id="19" name="Content Placeholder 2">
            <a:extLst>
              <a:ext uri="{FF2B5EF4-FFF2-40B4-BE49-F238E27FC236}">
                <a16:creationId xmlns:a16="http://schemas.microsoft.com/office/drawing/2014/main" id="{012C47A6-F1F4-46E1-A9F5-7F223CE64869}"/>
              </a:ext>
            </a:extLst>
          </p:cNvPr>
          <p:cNvSpPr>
            <a:spLocks noGrp="1"/>
          </p:cNvSpPr>
          <p:nvPr>
            <p:ph type="body" sz="quarter" idx="4294967295"/>
          </p:nvPr>
        </p:nvSpPr>
        <p:spPr>
          <a:xfrm>
            <a:off x="588263" y="1441065"/>
            <a:ext cx="5278583" cy="3545522"/>
          </a:xfrm>
        </p:spPr>
        <p:txBody>
          <a:bodyPr/>
          <a:lstStyle/>
          <a:p>
            <a:pPr marL="342891" indent="-342891">
              <a:buFont typeface="Arial" panose="020B0604020202020204" pitchFamily="34" charset="0"/>
              <a:buChar char="•"/>
            </a:pPr>
            <a:r>
              <a:rPr lang="en-US" sz="2000"/>
              <a:t>Low-code/no-code drag &amp; drop approach with recorders (desktop and web) </a:t>
            </a:r>
          </a:p>
          <a:p>
            <a:pPr marL="342891" indent="-342891">
              <a:buFont typeface="Arial" panose="020B0604020202020204" pitchFamily="34" charset="0"/>
              <a:buChar char="•"/>
            </a:pPr>
            <a:r>
              <a:rPr lang="en-US" sz="2000"/>
              <a:t>Advanced error handling and debugging</a:t>
            </a:r>
          </a:p>
          <a:p>
            <a:pPr marL="342891" indent="-342891">
              <a:buFont typeface="Arial" panose="020B0604020202020204" pitchFamily="34" charset="0"/>
              <a:buChar char="•"/>
            </a:pPr>
            <a:r>
              <a:rPr lang="en-US" sz="2000"/>
              <a:t>Reusability of controls, images and functions</a:t>
            </a:r>
          </a:p>
          <a:p>
            <a:pPr marL="342891" indent="-342891">
              <a:buFont typeface="Arial" panose="020B0604020202020204" pitchFamily="34" charset="0"/>
              <a:buChar char="•"/>
            </a:pPr>
            <a:r>
              <a:rPr lang="en-US" sz="2000"/>
              <a:t>Support for advanced coding-scripting </a:t>
            </a:r>
            <a:br>
              <a:rPr lang="en-US" sz="2000"/>
            </a:br>
            <a:r>
              <a:rPr lang="en-US" sz="2000"/>
              <a:t>(VBScript, JavaScript,  Python, PowerShell, </a:t>
            </a:r>
            <a:br>
              <a:rPr lang="en-US" sz="2000"/>
            </a:br>
            <a:r>
              <a:rPr lang="en-US" sz="2000"/>
              <a:t>Command Line) </a:t>
            </a:r>
          </a:p>
          <a:p>
            <a:pPr marL="342891" indent="-342891">
              <a:buFont typeface="Arial" panose="020B0604020202020204" pitchFamily="34" charset="0"/>
              <a:buChar char="•"/>
            </a:pPr>
            <a:r>
              <a:rPr lang="en-US" sz="2000"/>
              <a:t>Attended and unattended execution mode </a:t>
            </a:r>
          </a:p>
          <a:p>
            <a:pPr marL="342891" indent="-342891">
              <a:buFont typeface="Arial" panose="020B0604020202020204" pitchFamily="34" charset="0"/>
              <a:buChar char="•"/>
            </a:pPr>
            <a:r>
              <a:rPr lang="en-US" sz="2000"/>
              <a:t>Concurrent process execution</a:t>
            </a:r>
          </a:p>
          <a:p>
            <a:endParaRPr lang="en-US" sz="2533"/>
          </a:p>
        </p:txBody>
      </p:sp>
      <p:sp>
        <p:nvSpPr>
          <p:cNvPr id="3" name="Footer Placeholder 2">
            <a:extLst>
              <a:ext uri="{FF2B5EF4-FFF2-40B4-BE49-F238E27FC236}">
                <a16:creationId xmlns:a16="http://schemas.microsoft.com/office/drawing/2014/main" id="{1A6EB309-D4CC-4A46-943F-B184E87A648F}"/>
              </a:ext>
            </a:extLst>
          </p:cNvPr>
          <p:cNvSpPr>
            <a:spLocks noGrp="1"/>
          </p:cNvSpPr>
          <p:nvPr>
            <p:ph type="ftr" sz="quarter" idx="4294967295"/>
          </p:nvPr>
        </p:nvSpPr>
        <p:spPr>
          <a:xfrm>
            <a:off x="9463088" y="6494463"/>
            <a:ext cx="2728912" cy="363537"/>
          </a:xfrm>
          <a:prstGeom prst="rect">
            <a:avLst/>
          </a:prstGeom>
        </p:spPr>
        <p:txBody>
          <a:bodyPr anchor="ctr">
            <a:normAutofit fontScale="47500" lnSpcReduction="20000"/>
          </a:bodyPr>
          <a:lstStyle/>
          <a:p>
            <a:pPr defTabSz="914377">
              <a:spcAft>
                <a:spcPts val="600"/>
              </a:spcAft>
            </a:pPr>
            <a:r>
              <a:rPr lang="en-AU" sz="2400">
                <a:gradFill>
                  <a:gsLst>
                    <a:gs pos="0">
                      <a:srgbClr val="DDDDDD">
                        <a:lumMod val="75000"/>
                      </a:srgbClr>
                    </a:gs>
                    <a:gs pos="100000">
                      <a:srgbClr val="DDDDDD">
                        <a:lumMod val="75000"/>
                      </a:srgbClr>
                    </a:gs>
                  </a:gsLst>
                  <a:lin ang="5400000" scaled="0"/>
                </a:gradFill>
                <a:latin typeface="Segoe UI"/>
              </a:rPr>
              <a:t>© 2020 Microsoft. All rights reserved. </a:t>
            </a:r>
          </a:p>
        </p:txBody>
      </p:sp>
      <p:sp>
        <p:nvSpPr>
          <p:cNvPr id="2" name="Rectangle 87">
            <a:extLst>
              <a:ext uri="{FF2B5EF4-FFF2-40B4-BE49-F238E27FC236}">
                <a16:creationId xmlns:a16="http://schemas.microsoft.com/office/drawing/2014/main" id="{3EF0D84D-9A8D-C6AA-AB02-9910B1060090}"/>
              </a:ext>
              <a:ext uri="{C183D7F6-B498-43B3-948B-1728B52AA6E4}">
                <adec:decorative xmlns:adec="http://schemas.microsoft.com/office/drawing/2017/decorative" val="1"/>
              </a:ext>
            </a:extLst>
          </p:cNvPr>
          <p:cNvSpPr>
            <a:spLocks/>
          </p:cNvSpPr>
          <p:nvPr/>
        </p:nvSpPr>
        <p:spPr>
          <a:xfrm>
            <a:off x="5984111" y="1344764"/>
            <a:ext cx="5521124" cy="3545522"/>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12" name="Picture 2" descr="Graphical user interface, application of Power Automate desktop">
            <a:extLst>
              <a:ext uri="{FF2B5EF4-FFF2-40B4-BE49-F238E27FC236}">
                <a16:creationId xmlns:a16="http://schemas.microsoft.com/office/drawing/2014/main" id="{8A05FB36-AEC8-47E4-9AC8-EA3DAF6DA44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05381" y="1632924"/>
            <a:ext cx="5278583" cy="2969201"/>
          </a:xfrm>
          <a:prstGeom prst="rect">
            <a:avLst/>
          </a:prstGeom>
          <a:solidFill>
            <a:schemeClr val="tx1"/>
          </a:solidFill>
          <a:ln>
            <a:solidFill>
              <a:schemeClr val="tx1"/>
            </a:solidFill>
          </a:ln>
        </p:spPr>
      </p:pic>
    </p:spTree>
    <p:extLst>
      <p:ext uri="{BB962C8B-B14F-4D97-AF65-F5344CB8AC3E}">
        <p14:creationId xmlns:p14="http://schemas.microsoft.com/office/powerpoint/2010/main" val="4080105271"/>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7">
            <a:extLst>
              <a:ext uri="{FF2B5EF4-FFF2-40B4-BE49-F238E27FC236}">
                <a16:creationId xmlns:a16="http://schemas.microsoft.com/office/drawing/2014/main" id="{412A7E7B-AC0E-7ED9-04B1-33A8B14591D2}"/>
              </a:ext>
              <a:ext uri="{C183D7F6-B498-43B3-948B-1728B52AA6E4}">
                <adec:decorative xmlns:adec="http://schemas.microsoft.com/office/drawing/2017/decorative" val="1"/>
              </a:ext>
            </a:extLst>
          </p:cNvPr>
          <p:cNvSpPr>
            <a:spLocks/>
          </p:cNvSpPr>
          <p:nvPr/>
        </p:nvSpPr>
        <p:spPr>
          <a:xfrm>
            <a:off x="5296411" y="1370568"/>
            <a:ext cx="6699444" cy="4116864"/>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7" name="Title 1">
            <a:extLst>
              <a:ext uri="{FF2B5EF4-FFF2-40B4-BE49-F238E27FC236}">
                <a16:creationId xmlns:a16="http://schemas.microsoft.com/office/drawing/2014/main" id="{D2AAC782-A876-4B08-A561-0457FD8F6DB6}"/>
              </a:ext>
            </a:extLst>
          </p:cNvPr>
          <p:cNvSpPr>
            <a:spLocks noGrp="1"/>
          </p:cNvSpPr>
          <p:nvPr>
            <p:ph type="title"/>
          </p:nvPr>
        </p:nvSpPr>
        <p:spPr/>
        <p:txBody>
          <a:bodyPr vert="horz" wrap="square" lIns="0" tIns="0" rIns="0" bIns="0" rtlCol="0" anchor="t" anchorCtr="0">
            <a:noAutofit/>
          </a:bodyPr>
          <a:lstStyle/>
          <a:p>
            <a:r>
              <a:rPr lang="en-US" sz="4267">
                <a:solidFill>
                  <a:schemeClr val="tx2"/>
                </a:solidFill>
              </a:rPr>
              <a:t>Includes hundreds of actions </a:t>
            </a:r>
          </a:p>
        </p:txBody>
      </p:sp>
      <p:sp>
        <p:nvSpPr>
          <p:cNvPr id="19" name="Content Placeholder 2">
            <a:extLst>
              <a:ext uri="{FF2B5EF4-FFF2-40B4-BE49-F238E27FC236}">
                <a16:creationId xmlns:a16="http://schemas.microsoft.com/office/drawing/2014/main" id="{012C47A6-F1F4-46E1-A9F5-7F223CE64869}"/>
              </a:ext>
            </a:extLst>
          </p:cNvPr>
          <p:cNvSpPr>
            <a:spLocks noGrp="1"/>
          </p:cNvSpPr>
          <p:nvPr>
            <p:ph type="body" sz="quarter" idx="4294967295"/>
          </p:nvPr>
        </p:nvSpPr>
        <p:spPr>
          <a:xfrm>
            <a:off x="553693" y="1370568"/>
            <a:ext cx="4673064" cy="4887428"/>
          </a:xfrm>
        </p:spPr>
        <p:txBody>
          <a:bodyPr/>
          <a:lstStyle/>
          <a:p>
            <a:pPr marL="342891" indent="-342891">
              <a:buFont typeface="Arial" panose="020B0604020202020204" pitchFamily="34" charset="0"/>
              <a:buChar char="•"/>
            </a:pPr>
            <a:r>
              <a:rPr lang="en-US" sz="2000"/>
              <a:t>Web - desktop applications</a:t>
            </a:r>
          </a:p>
          <a:p>
            <a:pPr marL="342891" indent="-342891">
              <a:buFont typeface="Arial" panose="020B0604020202020204" pitchFamily="34" charset="0"/>
              <a:buChar char="•"/>
            </a:pPr>
            <a:r>
              <a:rPr lang="en-US" sz="2000"/>
              <a:t>Citrix and VDI Environments </a:t>
            </a:r>
          </a:p>
          <a:p>
            <a:pPr marL="342891" indent="-342891">
              <a:buFont typeface="Arial" panose="020B0604020202020204" pitchFamily="34" charset="0"/>
              <a:buChar char="•"/>
            </a:pPr>
            <a:r>
              <a:rPr lang="en-US" sz="2000"/>
              <a:t>Cloud automation (Microsoft Azure, Amazon AWS) and Cognitive capabilities (IBM, Google, Microsoft) </a:t>
            </a:r>
          </a:p>
          <a:p>
            <a:pPr marL="342891" indent="-342891">
              <a:buFont typeface="Arial" panose="020B0604020202020204" pitchFamily="34" charset="0"/>
              <a:buChar char="•"/>
            </a:pPr>
            <a:r>
              <a:rPr lang="en-US" sz="2000"/>
              <a:t>Databases-SQL Excel </a:t>
            </a:r>
          </a:p>
          <a:p>
            <a:pPr marL="342891" indent="-342891">
              <a:buFont typeface="Arial" panose="020B0604020202020204" pitchFamily="34" charset="0"/>
              <a:buChar char="•"/>
            </a:pPr>
            <a:r>
              <a:rPr lang="en-US" sz="2000"/>
              <a:t>PDF &amp; XML </a:t>
            </a:r>
          </a:p>
          <a:p>
            <a:pPr marL="342891" indent="-342891">
              <a:buFont typeface="Arial" panose="020B0604020202020204" pitchFamily="34" charset="0"/>
              <a:buChar char="•"/>
            </a:pPr>
            <a:r>
              <a:rPr lang="en-US" sz="2000"/>
              <a:t>Files, folders and mouse-keyboard </a:t>
            </a:r>
          </a:p>
          <a:p>
            <a:pPr marL="342891" indent="-342891">
              <a:buFont typeface="Arial" panose="020B0604020202020204" pitchFamily="34" charset="0"/>
              <a:buChar char="•"/>
            </a:pPr>
            <a:r>
              <a:rPr lang="en-US" sz="2000"/>
              <a:t>Email (IMAP, smtp, exchange, outlook) </a:t>
            </a:r>
          </a:p>
          <a:p>
            <a:pPr marL="342891" indent="-342891">
              <a:buFont typeface="Arial" panose="020B0604020202020204" pitchFamily="34" charset="0"/>
              <a:buChar char="•"/>
            </a:pPr>
            <a:r>
              <a:rPr lang="en-US" sz="2000"/>
              <a:t>Encryption – cryptographic actions, CyberArk support </a:t>
            </a:r>
          </a:p>
          <a:p>
            <a:pPr marL="342891" indent="-342891">
              <a:buFont typeface="Arial" panose="020B0604020202020204" pitchFamily="34" charset="0"/>
              <a:buChar char="•"/>
            </a:pPr>
            <a:r>
              <a:rPr lang="en-US" sz="2000"/>
              <a:t>OCR for structured and unstructured data capturing and handling </a:t>
            </a:r>
          </a:p>
          <a:p>
            <a:endParaRPr lang="en-US" sz="2133"/>
          </a:p>
        </p:txBody>
      </p:sp>
      <p:sp>
        <p:nvSpPr>
          <p:cNvPr id="3" name="Footer Placeholder 2">
            <a:extLst>
              <a:ext uri="{FF2B5EF4-FFF2-40B4-BE49-F238E27FC236}">
                <a16:creationId xmlns:a16="http://schemas.microsoft.com/office/drawing/2014/main" id="{1A6EB309-D4CC-4A46-943F-B184E87A648F}"/>
              </a:ext>
              <a:ext uri="{C183D7F6-B498-43B3-948B-1728B52AA6E4}">
                <adec:decorative xmlns:adec="http://schemas.microsoft.com/office/drawing/2017/decorative" val="1"/>
              </a:ext>
            </a:extLst>
          </p:cNvPr>
          <p:cNvSpPr>
            <a:spLocks noGrp="1"/>
          </p:cNvSpPr>
          <p:nvPr>
            <p:ph type="ftr" sz="quarter" idx="4294967295"/>
          </p:nvPr>
        </p:nvSpPr>
        <p:spPr>
          <a:xfrm>
            <a:off x="9463088" y="6494463"/>
            <a:ext cx="2728912" cy="363537"/>
          </a:xfrm>
          <a:prstGeom prst="rect">
            <a:avLst/>
          </a:prstGeom>
        </p:spPr>
        <p:txBody>
          <a:bodyPr anchor="ctr">
            <a:normAutofit fontScale="47500" lnSpcReduction="20000"/>
          </a:bodyPr>
          <a:lstStyle/>
          <a:p>
            <a:pPr defTabSz="914377">
              <a:spcAft>
                <a:spcPts val="600"/>
              </a:spcAft>
            </a:pPr>
            <a:r>
              <a:rPr lang="en-AU" sz="2400">
                <a:gradFill>
                  <a:gsLst>
                    <a:gs pos="0">
                      <a:srgbClr val="DDDDDD">
                        <a:lumMod val="75000"/>
                      </a:srgbClr>
                    </a:gs>
                    <a:gs pos="100000">
                      <a:srgbClr val="DDDDDD">
                        <a:lumMod val="75000"/>
                      </a:srgbClr>
                    </a:gs>
                  </a:gsLst>
                  <a:lin ang="5400000" scaled="0"/>
                </a:gradFill>
                <a:latin typeface="Segoe UI"/>
              </a:rPr>
              <a:t>© 2020 Microsoft. All rights reserved. </a:t>
            </a:r>
          </a:p>
        </p:txBody>
      </p:sp>
      <p:sp>
        <p:nvSpPr>
          <p:cNvPr id="7" name="TextBox 6">
            <a:extLst>
              <a:ext uri="{FF2B5EF4-FFF2-40B4-BE49-F238E27FC236}">
                <a16:creationId xmlns:a16="http://schemas.microsoft.com/office/drawing/2014/main" id="{BFC60C35-17C0-4F85-9FCD-F59A4426D291}"/>
              </a:ext>
            </a:extLst>
          </p:cNvPr>
          <p:cNvSpPr txBox="1"/>
          <p:nvPr/>
        </p:nvSpPr>
        <p:spPr>
          <a:xfrm>
            <a:off x="5249433" y="2060926"/>
            <a:ext cx="2050681" cy="276999"/>
          </a:xfrm>
          <a:prstGeom prst="rect">
            <a:avLst/>
          </a:prstGeom>
          <a:noFill/>
        </p:spPr>
        <p:txBody>
          <a:bodyPr wrap="square" rtlCol="0">
            <a:spAutoFit/>
          </a:bodyPr>
          <a:lstStyle/>
          <a:p>
            <a:pPr defTabSz="914377"/>
            <a:r>
              <a:rPr lang="en-US" sz="1200">
                <a:solidFill>
                  <a:srgbClr val="0078D4"/>
                </a:solidFill>
                <a:latin typeface="Segoe UI Light"/>
              </a:rPr>
              <a:t>Cloud / virtualization</a:t>
            </a:r>
            <a:endParaRPr lang="en-GB" sz="1200">
              <a:solidFill>
                <a:srgbClr val="0078D4"/>
              </a:solidFill>
              <a:latin typeface="Segoe UI Light"/>
            </a:endParaRPr>
          </a:p>
        </p:txBody>
      </p:sp>
      <p:sp>
        <p:nvSpPr>
          <p:cNvPr id="9" name="TextBox 8">
            <a:extLst>
              <a:ext uri="{FF2B5EF4-FFF2-40B4-BE49-F238E27FC236}">
                <a16:creationId xmlns:a16="http://schemas.microsoft.com/office/drawing/2014/main" id="{55335B4D-46AD-40FB-8F9E-3215C69AB9B5}"/>
              </a:ext>
            </a:extLst>
          </p:cNvPr>
          <p:cNvSpPr txBox="1"/>
          <p:nvPr/>
        </p:nvSpPr>
        <p:spPr>
          <a:xfrm>
            <a:off x="5592957" y="3106907"/>
            <a:ext cx="1770692" cy="276999"/>
          </a:xfrm>
          <a:prstGeom prst="rect">
            <a:avLst/>
          </a:prstGeom>
          <a:noFill/>
        </p:spPr>
        <p:txBody>
          <a:bodyPr wrap="square" rtlCol="0">
            <a:spAutoFit/>
          </a:bodyPr>
          <a:lstStyle/>
          <a:p>
            <a:pPr defTabSz="914377"/>
            <a:r>
              <a:rPr lang="en-US" sz="1200">
                <a:solidFill>
                  <a:srgbClr val="0078D4"/>
                </a:solidFill>
                <a:latin typeface="Segoe UI Light"/>
              </a:rPr>
              <a:t>Web automation</a:t>
            </a:r>
            <a:endParaRPr lang="en-GB" sz="1200">
              <a:solidFill>
                <a:srgbClr val="0078D4"/>
              </a:solidFill>
              <a:latin typeface="Segoe UI Light"/>
            </a:endParaRPr>
          </a:p>
        </p:txBody>
      </p:sp>
      <p:sp>
        <p:nvSpPr>
          <p:cNvPr id="23" name="TextBox 22">
            <a:extLst>
              <a:ext uri="{FF2B5EF4-FFF2-40B4-BE49-F238E27FC236}">
                <a16:creationId xmlns:a16="http://schemas.microsoft.com/office/drawing/2014/main" id="{207B3AF6-8526-46A9-910B-C2C52490B748}"/>
              </a:ext>
            </a:extLst>
          </p:cNvPr>
          <p:cNvSpPr txBox="1"/>
          <p:nvPr/>
        </p:nvSpPr>
        <p:spPr>
          <a:xfrm>
            <a:off x="5499355" y="4126646"/>
            <a:ext cx="1843269" cy="276999"/>
          </a:xfrm>
          <a:prstGeom prst="rect">
            <a:avLst/>
          </a:prstGeom>
          <a:noFill/>
        </p:spPr>
        <p:txBody>
          <a:bodyPr wrap="square" rtlCol="0">
            <a:spAutoFit/>
          </a:bodyPr>
          <a:lstStyle/>
          <a:p>
            <a:pPr defTabSz="914377"/>
            <a:r>
              <a:rPr lang="en-US" sz="1200">
                <a:solidFill>
                  <a:srgbClr val="0078D4"/>
                </a:solidFill>
                <a:latin typeface="Segoe UI Light"/>
              </a:rPr>
              <a:t>Scripting - Systems</a:t>
            </a:r>
            <a:endParaRPr lang="en-GB" sz="1200">
              <a:solidFill>
                <a:srgbClr val="0078D4"/>
              </a:solidFill>
              <a:latin typeface="Segoe UI Light"/>
            </a:endParaRPr>
          </a:p>
        </p:txBody>
      </p:sp>
      <p:sp>
        <p:nvSpPr>
          <p:cNvPr id="15" name="TextBox 14">
            <a:extLst>
              <a:ext uri="{FF2B5EF4-FFF2-40B4-BE49-F238E27FC236}">
                <a16:creationId xmlns:a16="http://schemas.microsoft.com/office/drawing/2014/main" id="{F9A41579-CB5C-4B00-BE5D-DD3175A179AD}"/>
              </a:ext>
            </a:extLst>
          </p:cNvPr>
          <p:cNvSpPr txBox="1"/>
          <p:nvPr/>
        </p:nvSpPr>
        <p:spPr>
          <a:xfrm>
            <a:off x="10768400" y="2062155"/>
            <a:ext cx="1418173" cy="276999"/>
          </a:xfrm>
          <a:prstGeom prst="rect">
            <a:avLst/>
          </a:prstGeom>
          <a:noFill/>
        </p:spPr>
        <p:txBody>
          <a:bodyPr wrap="square" rtlCol="0">
            <a:spAutoFit/>
          </a:bodyPr>
          <a:lstStyle/>
          <a:p>
            <a:pPr defTabSz="914377"/>
            <a:r>
              <a:rPr lang="en-US" sz="1200">
                <a:solidFill>
                  <a:srgbClr val="0078D4"/>
                </a:solidFill>
                <a:latin typeface="Segoe UI Light"/>
              </a:rPr>
              <a:t>Cognitive</a:t>
            </a:r>
          </a:p>
        </p:txBody>
      </p:sp>
      <p:sp>
        <p:nvSpPr>
          <p:cNvPr id="25" name="TextBox 24">
            <a:extLst>
              <a:ext uri="{FF2B5EF4-FFF2-40B4-BE49-F238E27FC236}">
                <a16:creationId xmlns:a16="http://schemas.microsoft.com/office/drawing/2014/main" id="{32FDD10D-97E1-471A-85A9-B61AC9186B55}"/>
              </a:ext>
            </a:extLst>
          </p:cNvPr>
          <p:cNvSpPr txBox="1"/>
          <p:nvPr/>
        </p:nvSpPr>
        <p:spPr>
          <a:xfrm>
            <a:off x="10436054" y="3145443"/>
            <a:ext cx="1418173" cy="276999"/>
          </a:xfrm>
          <a:prstGeom prst="rect">
            <a:avLst/>
          </a:prstGeom>
          <a:noFill/>
        </p:spPr>
        <p:txBody>
          <a:bodyPr wrap="square" rtlCol="0">
            <a:spAutoFit/>
          </a:bodyPr>
          <a:lstStyle/>
          <a:p>
            <a:pPr defTabSz="914377"/>
            <a:r>
              <a:rPr lang="en-US" sz="1200">
                <a:solidFill>
                  <a:srgbClr val="0078D4"/>
                </a:solidFill>
                <a:latin typeface="Segoe UI Light"/>
              </a:rPr>
              <a:t>OCR</a:t>
            </a:r>
            <a:endParaRPr lang="en-GB" sz="1200">
              <a:solidFill>
                <a:srgbClr val="0078D4"/>
              </a:solidFill>
              <a:latin typeface="Segoe UI Light"/>
            </a:endParaRPr>
          </a:p>
        </p:txBody>
      </p:sp>
      <p:sp>
        <p:nvSpPr>
          <p:cNvPr id="37" name="TextBox 36">
            <a:extLst>
              <a:ext uri="{FF2B5EF4-FFF2-40B4-BE49-F238E27FC236}">
                <a16:creationId xmlns:a16="http://schemas.microsoft.com/office/drawing/2014/main" id="{7DDB0E64-8971-4D25-A377-BA0D688F1122}"/>
              </a:ext>
            </a:extLst>
          </p:cNvPr>
          <p:cNvSpPr txBox="1"/>
          <p:nvPr/>
        </p:nvSpPr>
        <p:spPr>
          <a:xfrm>
            <a:off x="8674746" y="4186407"/>
            <a:ext cx="1204519" cy="276999"/>
          </a:xfrm>
          <a:prstGeom prst="rect">
            <a:avLst/>
          </a:prstGeom>
          <a:noFill/>
        </p:spPr>
        <p:txBody>
          <a:bodyPr wrap="square" rtlCol="0">
            <a:spAutoFit/>
          </a:bodyPr>
          <a:lstStyle/>
          <a:p>
            <a:pPr algn="ctr" defTabSz="914377"/>
            <a:r>
              <a:rPr lang="en-US" sz="1200">
                <a:solidFill>
                  <a:srgbClr val="0078D4"/>
                </a:solidFill>
                <a:latin typeface="Segoe UI Light"/>
              </a:rPr>
              <a:t>Databases</a:t>
            </a:r>
            <a:endParaRPr lang="en-GB" sz="1200">
              <a:solidFill>
                <a:srgbClr val="0078D4"/>
              </a:solidFill>
              <a:latin typeface="Segoe UI Light"/>
            </a:endParaRPr>
          </a:p>
        </p:txBody>
      </p:sp>
      <p:sp>
        <p:nvSpPr>
          <p:cNvPr id="21" name="TextBox 20">
            <a:extLst>
              <a:ext uri="{FF2B5EF4-FFF2-40B4-BE49-F238E27FC236}">
                <a16:creationId xmlns:a16="http://schemas.microsoft.com/office/drawing/2014/main" id="{45B60C4C-EAE4-47AF-AF16-FEF726F5D215}"/>
              </a:ext>
            </a:extLst>
          </p:cNvPr>
          <p:cNvSpPr txBox="1"/>
          <p:nvPr/>
        </p:nvSpPr>
        <p:spPr>
          <a:xfrm>
            <a:off x="10677992" y="4360946"/>
            <a:ext cx="1418173" cy="276999"/>
          </a:xfrm>
          <a:prstGeom prst="rect">
            <a:avLst/>
          </a:prstGeom>
          <a:noFill/>
        </p:spPr>
        <p:txBody>
          <a:bodyPr wrap="square" rtlCol="0">
            <a:spAutoFit/>
          </a:bodyPr>
          <a:lstStyle/>
          <a:p>
            <a:pPr defTabSz="914377"/>
            <a:r>
              <a:rPr lang="en-US" sz="1200">
                <a:solidFill>
                  <a:srgbClr val="0078D4"/>
                </a:solidFill>
                <a:latin typeface="Segoe UI Light"/>
              </a:rPr>
              <a:t>Emails</a:t>
            </a:r>
            <a:endParaRPr lang="en-GB" sz="1200">
              <a:solidFill>
                <a:srgbClr val="0078D4"/>
              </a:solidFill>
              <a:latin typeface="Segoe UI Light"/>
            </a:endParaRPr>
          </a:p>
        </p:txBody>
      </p:sp>
      <p:cxnSp>
        <p:nvCxnSpPr>
          <p:cNvPr id="4" name="Elbow Connector 54">
            <a:extLst>
              <a:ext uri="{FF2B5EF4-FFF2-40B4-BE49-F238E27FC236}">
                <a16:creationId xmlns:a16="http://schemas.microsoft.com/office/drawing/2014/main" id="{62497B9C-3F2F-4E8E-880E-A72A47CBE29E}"/>
              </a:ext>
              <a:ext uri="{C183D7F6-B498-43B3-948B-1728B52AA6E4}">
                <adec:decorative xmlns:adec="http://schemas.microsoft.com/office/drawing/2017/decorative" val="1"/>
              </a:ext>
            </a:extLst>
          </p:cNvPr>
          <p:cNvCxnSpPr>
            <a:cxnSpLocks/>
            <a:endCxn id="47" idx="2"/>
          </p:cNvCxnSpPr>
          <p:nvPr/>
        </p:nvCxnSpPr>
        <p:spPr>
          <a:xfrm flipV="1">
            <a:off x="7949926" y="4059794"/>
            <a:ext cx="655165" cy="448199"/>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2" name="Elbow Connector 52">
            <a:extLst>
              <a:ext uri="{FF2B5EF4-FFF2-40B4-BE49-F238E27FC236}">
                <a16:creationId xmlns:a16="http://schemas.microsoft.com/office/drawing/2014/main" id="{096A1B2C-4484-481C-A47E-F26F948C641E}"/>
              </a:ext>
              <a:ext uri="{C183D7F6-B498-43B3-948B-1728B52AA6E4}">
                <adec:decorative xmlns:adec="http://schemas.microsoft.com/office/drawing/2017/decorative" val="1"/>
              </a:ext>
            </a:extLst>
          </p:cNvPr>
          <p:cNvCxnSpPr>
            <a:cxnSpLocks/>
            <a:endCxn id="47" idx="0"/>
          </p:cNvCxnSpPr>
          <p:nvPr/>
        </p:nvCxnSpPr>
        <p:spPr>
          <a:xfrm>
            <a:off x="7508856" y="2831908"/>
            <a:ext cx="1096235" cy="627104"/>
          </a:xfrm>
          <a:prstGeom prst="bentConnector2">
            <a:avLst/>
          </a:prstGeom>
          <a:ln w="28575"/>
        </p:spPr>
        <p:style>
          <a:lnRef idx="1">
            <a:schemeClr val="accent1"/>
          </a:lnRef>
          <a:fillRef idx="0">
            <a:schemeClr val="accent1"/>
          </a:fillRef>
          <a:effectRef idx="0">
            <a:schemeClr val="accent1"/>
          </a:effectRef>
          <a:fontRef idx="minor">
            <a:schemeClr val="tx1"/>
          </a:fontRef>
        </p:style>
      </p:cxnSp>
      <p:cxnSp>
        <p:nvCxnSpPr>
          <p:cNvPr id="11" name="Elbow Connector 46">
            <a:extLst>
              <a:ext uri="{FF2B5EF4-FFF2-40B4-BE49-F238E27FC236}">
                <a16:creationId xmlns:a16="http://schemas.microsoft.com/office/drawing/2014/main" id="{AF277B62-72DD-4437-B4A4-4502B007BADC}"/>
              </a:ext>
              <a:ext uri="{C183D7F6-B498-43B3-948B-1728B52AA6E4}">
                <adec:decorative xmlns:adec="http://schemas.microsoft.com/office/drawing/2017/decorative" val="1"/>
              </a:ext>
            </a:extLst>
          </p:cNvPr>
          <p:cNvCxnSpPr>
            <a:cxnSpLocks/>
          </p:cNvCxnSpPr>
          <p:nvPr/>
        </p:nvCxnSpPr>
        <p:spPr>
          <a:xfrm>
            <a:off x="7118913" y="2212363"/>
            <a:ext cx="720267" cy="617949"/>
          </a:xfrm>
          <a:prstGeom prst="bentConnector3">
            <a:avLst>
              <a:gd name="adj1" fmla="val 50000"/>
            </a:avLst>
          </a:prstGeom>
          <a:ln w="28575">
            <a:headEnd type="ova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A6B7A52-7CCC-4CE9-A7CB-534F615A0A9B}"/>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5499355" y="2439687"/>
            <a:ext cx="6463493" cy="2695243"/>
          </a:xfrm>
          <a:prstGeom prst="rect">
            <a:avLst/>
          </a:prstGeom>
        </p:spPr>
      </p:pic>
      <p:cxnSp>
        <p:nvCxnSpPr>
          <p:cNvPr id="27" name="Elbow Connector 56">
            <a:extLst>
              <a:ext uri="{FF2B5EF4-FFF2-40B4-BE49-F238E27FC236}">
                <a16:creationId xmlns:a16="http://schemas.microsoft.com/office/drawing/2014/main" id="{EA276BD8-943E-481C-A66B-159B763D6E29}"/>
              </a:ext>
              <a:ext uri="{C183D7F6-B498-43B3-948B-1728B52AA6E4}">
                <adec:decorative xmlns:adec="http://schemas.microsoft.com/office/drawing/2017/decorative" val="1"/>
              </a:ext>
            </a:extLst>
          </p:cNvPr>
          <p:cNvCxnSpPr>
            <a:cxnSpLocks/>
          </p:cNvCxnSpPr>
          <p:nvPr/>
        </p:nvCxnSpPr>
        <p:spPr>
          <a:xfrm flipV="1">
            <a:off x="8595275" y="2831909"/>
            <a:ext cx="1442952" cy="1"/>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29" name="Elbow Connector 57">
            <a:extLst>
              <a:ext uri="{FF2B5EF4-FFF2-40B4-BE49-F238E27FC236}">
                <a16:creationId xmlns:a16="http://schemas.microsoft.com/office/drawing/2014/main" id="{299A8908-9EFA-4E5D-BA1B-A3552F434671}"/>
              </a:ext>
              <a:ext uri="{C183D7F6-B498-43B3-948B-1728B52AA6E4}">
                <adec:decorative xmlns:adec="http://schemas.microsoft.com/office/drawing/2017/decorative" val="1"/>
              </a:ext>
            </a:extLst>
          </p:cNvPr>
          <p:cNvCxnSpPr>
            <a:cxnSpLocks/>
          </p:cNvCxnSpPr>
          <p:nvPr/>
        </p:nvCxnSpPr>
        <p:spPr>
          <a:xfrm>
            <a:off x="8605090" y="4511153"/>
            <a:ext cx="1400989" cy="1385"/>
          </a:xfrm>
          <a:prstGeom prst="bentConnector3">
            <a:avLst>
              <a:gd name="adj1" fmla="val 50000"/>
            </a:avLst>
          </a:prstGeom>
          <a:ln w="28575"/>
        </p:spPr>
        <p:style>
          <a:lnRef idx="1">
            <a:schemeClr val="accent1"/>
          </a:lnRef>
          <a:fillRef idx="0">
            <a:schemeClr val="accent1"/>
          </a:fillRef>
          <a:effectRef idx="0">
            <a:schemeClr val="accent1"/>
          </a:effectRef>
          <a:fontRef idx="minor">
            <a:schemeClr val="tx1"/>
          </a:fontRef>
        </p:style>
      </p:cxnSp>
      <p:cxnSp>
        <p:nvCxnSpPr>
          <p:cNvPr id="31" name="Elbow Connector 58">
            <a:extLst>
              <a:ext uri="{FF2B5EF4-FFF2-40B4-BE49-F238E27FC236}">
                <a16:creationId xmlns:a16="http://schemas.microsoft.com/office/drawing/2014/main" id="{B96B7CEF-1F61-4693-AA31-26B4D761BE37}"/>
              </a:ext>
              <a:ext uri="{C183D7F6-B498-43B3-948B-1728B52AA6E4}">
                <adec:decorative xmlns:adec="http://schemas.microsoft.com/office/drawing/2017/decorative" val="1"/>
              </a:ext>
            </a:extLst>
          </p:cNvPr>
          <p:cNvCxnSpPr>
            <a:cxnSpLocks/>
          </p:cNvCxnSpPr>
          <p:nvPr/>
        </p:nvCxnSpPr>
        <p:spPr>
          <a:xfrm flipV="1">
            <a:off x="8938402" y="3332930"/>
            <a:ext cx="1364335" cy="415839"/>
          </a:xfrm>
          <a:prstGeom prst="bentConnector3">
            <a:avLst>
              <a:gd name="adj1" fmla="val 50000"/>
            </a:avLst>
          </a:prstGeom>
          <a:ln w="28575">
            <a:tailEnd type="oval"/>
          </a:ln>
        </p:spPr>
        <p:style>
          <a:lnRef idx="1">
            <a:schemeClr val="accent1"/>
          </a:lnRef>
          <a:fillRef idx="0">
            <a:schemeClr val="accent1"/>
          </a:fillRef>
          <a:effectRef idx="0">
            <a:schemeClr val="accent1"/>
          </a:effectRef>
          <a:fontRef idx="minor">
            <a:schemeClr val="tx1"/>
          </a:fontRef>
        </p:style>
      </p:cxnSp>
      <p:cxnSp>
        <p:nvCxnSpPr>
          <p:cNvPr id="33" name="Elbow Connector 59">
            <a:extLst>
              <a:ext uri="{FF2B5EF4-FFF2-40B4-BE49-F238E27FC236}">
                <a16:creationId xmlns:a16="http://schemas.microsoft.com/office/drawing/2014/main" id="{5AE6203F-3AB7-4143-A439-EB8499672C3B}"/>
              </a:ext>
              <a:ext uri="{C183D7F6-B498-43B3-948B-1728B52AA6E4}">
                <adec:decorative xmlns:adec="http://schemas.microsoft.com/office/drawing/2017/decorative" val="1"/>
              </a:ext>
            </a:extLst>
          </p:cNvPr>
          <p:cNvCxnSpPr>
            <a:cxnSpLocks/>
          </p:cNvCxnSpPr>
          <p:nvPr/>
        </p:nvCxnSpPr>
        <p:spPr>
          <a:xfrm rot="10800000" flipV="1">
            <a:off x="10038227" y="2212363"/>
            <a:ext cx="605212" cy="626288"/>
          </a:xfrm>
          <a:prstGeom prst="bentConnector2">
            <a:avLst/>
          </a:prstGeom>
          <a:ln w="28575">
            <a:headEnd type="oval"/>
          </a:ln>
        </p:spPr>
        <p:style>
          <a:lnRef idx="1">
            <a:schemeClr val="accent1"/>
          </a:lnRef>
          <a:fillRef idx="0">
            <a:schemeClr val="accent1"/>
          </a:fillRef>
          <a:effectRef idx="0">
            <a:schemeClr val="accent1"/>
          </a:effectRef>
          <a:fontRef idx="minor">
            <a:schemeClr val="tx1"/>
          </a:fontRef>
        </p:style>
      </p:cxnSp>
      <p:cxnSp>
        <p:nvCxnSpPr>
          <p:cNvPr id="35" name="Elbow Connector 61">
            <a:extLst>
              <a:ext uri="{FF2B5EF4-FFF2-40B4-BE49-F238E27FC236}">
                <a16:creationId xmlns:a16="http://schemas.microsoft.com/office/drawing/2014/main" id="{E63C9ACC-2931-46C8-89C6-C98C0E80F95C}"/>
              </a:ext>
              <a:ext uri="{C183D7F6-B498-43B3-948B-1728B52AA6E4}">
                <adec:decorative xmlns:adec="http://schemas.microsoft.com/office/drawing/2017/decorative" val="1"/>
              </a:ext>
            </a:extLst>
          </p:cNvPr>
          <p:cNvCxnSpPr>
            <a:cxnSpLocks/>
          </p:cNvCxnSpPr>
          <p:nvPr/>
        </p:nvCxnSpPr>
        <p:spPr>
          <a:xfrm rot="10800000">
            <a:off x="9622893" y="4507992"/>
            <a:ext cx="1007299" cy="1"/>
          </a:xfrm>
          <a:prstGeom prst="bentConnector3">
            <a:avLst>
              <a:gd name="adj1" fmla="val 50000"/>
            </a:avLst>
          </a:prstGeom>
          <a:ln w="28575">
            <a:headEnd type="oval"/>
          </a:ln>
        </p:spPr>
        <p:style>
          <a:lnRef idx="1">
            <a:schemeClr val="accent1"/>
          </a:lnRef>
          <a:fillRef idx="0">
            <a:schemeClr val="accent1"/>
          </a:fillRef>
          <a:effectRef idx="0">
            <a:schemeClr val="accent1"/>
          </a:effectRef>
          <a:fontRef idx="minor">
            <a:schemeClr val="tx1"/>
          </a:fontRef>
        </p:style>
      </p:cxnSp>
      <p:cxnSp>
        <p:nvCxnSpPr>
          <p:cNvPr id="39" name="Elbow Connector 53">
            <a:extLst>
              <a:ext uri="{FF2B5EF4-FFF2-40B4-BE49-F238E27FC236}">
                <a16:creationId xmlns:a16="http://schemas.microsoft.com/office/drawing/2014/main" id="{077AF282-DC79-4121-A5C3-B4AB96508CB8}"/>
              </a:ext>
              <a:ext uri="{C183D7F6-B498-43B3-948B-1728B52AA6E4}">
                <adec:decorative xmlns:adec="http://schemas.microsoft.com/office/drawing/2017/decorative" val="1"/>
              </a:ext>
            </a:extLst>
          </p:cNvPr>
          <p:cNvCxnSpPr>
            <a:cxnSpLocks/>
          </p:cNvCxnSpPr>
          <p:nvPr/>
        </p:nvCxnSpPr>
        <p:spPr>
          <a:xfrm>
            <a:off x="7371863" y="3332931"/>
            <a:ext cx="830912" cy="426472"/>
          </a:xfrm>
          <a:prstGeom prst="bentConnector3">
            <a:avLst>
              <a:gd name="adj1" fmla="val 50000"/>
            </a:avLst>
          </a:prstGeom>
          <a:ln w="28575">
            <a:headEnd type="oval"/>
          </a:ln>
        </p:spPr>
        <p:style>
          <a:lnRef idx="1">
            <a:schemeClr val="accent1"/>
          </a:lnRef>
          <a:fillRef idx="0">
            <a:schemeClr val="accent1"/>
          </a:fillRef>
          <a:effectRef idx="0">
            <a:schemeClr val="accent1"/>
          </a:effectRef>
          <a:fontRef idx="minor">
            <a:schemeClr val="tx1"/>
          </a:fontRef>
        </p:style>
      </p:cxnSp>
      <p:cxnSp>
        <p:nvCxnSpPr>
          <p:cNvPr id="41" name="Elbow Connector 55">
            <a:extLst>
              <a:ext uri="{FF2B5EF4-FFF2-40B4-BE49-F238E27FC236}">
                <a16:creationId xmlns:a16="http://schemas.microsoft.com/office/drawing/2014/main" id="{79B6D7B8-CB5D-416E-8D03-87FF70EDE00B}"/>
              </a:ext>
              <a:ext uri="{C183D7F6-B498-43B3-948B-1728B52AA6E4}">
                <adec:decorative xmlns:adec="http://schemas.microsoft.com/office/drawing/2017/decorative" val="1"/>
              </a:ext>
            </a:extLst>
          </p:cNvPr>
          <p:cNvCxnSpPr>
            <a:cxnSpLocks/>
          </p:cNvCxnSpPr>
          <p:nvPr/>
        </p:nvCxnSpPr>
        <p:spPr>
          <a:xfrm rot="5400000">
            <a:off x="7339966" y="3773139"/>
            <a:ext cx="472301" cy="403452"/>
          </a:xfrm>
          <a:prstGeom prst="bentConnector3">
            <a:avLst>
              <a:gd name="adj1" fmla="val 99351"/>
            </a:avLst>
          </a:prstGeom>
          <a:ln w="28575">
            <a:headEnd type="none"/>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60">
            <a:extLst>
              <a:ext uri="{FF2B5EF4-FFF2-40B4-BE49-F238E27FC236}">
                <a16:creationId xmlns:a16="http://schemas.microsoft.com/office/drawing/2014/main" id="{63347104-D114-4492-AFC4-CE8FB6CDC3D6}"/>
              </a:ext>
              <a:ext uri="{C183D7F6-B498-43B3-948B-1728B52AA6E4}">
                <adec:decorative xmlns:adec="http://schemas.microsoft.com/office/drawing/2017/decorative" val="1"/>
              </a:ext>
            </a:extLst>
          </p:cNvPr>
          <p:cNvCxnSpPr>
            <a:cxnSpLocks/>
          </p:cNvCxnSpPr>
          <p:nvPr/>
        </p:nvCxnSpPr>
        <p:spPr>
          <a:xfrm flipV="1">
            <a:off x="7541148" y="4512538"/>
            <a:ext cx="473389" cy="251071"/>
          </a:xfrm>
          <a:prstGeom prst="bentConnector3">
            <a:avLst>
              <a:gd name="adj1" fmla="val 763"/>
            </a:avLst>
          </a:prstGeom>
          <a:ln w="28575">
            <a:headEnd type="ova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6BEA5372-3684-4A90-8B46-00410B4C9D16}"/>
              </a:ext>
              <a:ext uri="{C183D7F6-B498-43B3-948B-1728B52AA6E4}">
                <adec:decorative xmlns:adec="http://schemas.microsoft.com/office/drawing/2017/decorative" val="1"/>
              </a:ext>
            </a:extLst>
          </p:cNvPr>
          <p:cNvSpPr/>
          <p:nvPr/>
        </p:nvSpPr>
        <p:spPr bwMode="auto">
          <a:xfrm>
            <a:off x="8269789" y="3489687"/>
            <a:ext cx="601601" cy="579603"/>
          </a:xfrm>
          <a:prstGeom prst="rect">
            <a:avLst/>
          </a:prstGeom>
          <a:solidFill>
            <a:srgbClr val="E3E0E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49" fontAlgn="base">
              <a:spcBef>
                <a:spcPct val="0"/>
              </a:spcBef>
              <a:spcAft>
                <a:spcPct val="0"/>
              </a:spcAft>
            </a:pPr>
            <a:endParaRPr lang="en-CA" sz="2000" err="1">
              <a:gradFill>
                <a:gsLst>
                  <a:gs pos="0">
                    <a:srgbClr val="FFFFFF"/>
                  </a:gs>
                  <a:gs pos="100000">
                    <a:srgbClr val="FFFFFF"/>
                  </a:gs>
                </a:gsLst>
                <a:lin ang="5400000" scaled="0"/>
              </a:gradFill>
              <a:latin typeface="Segoe UI"/>
              <a:ea typeface="Segoe UI" pitchFamily="34" charset="0"/>
              <a:cs typeface="Segoe UI" pitchFamily="34" charset="0"/>
            </a:endParaRPr>
          </a:p>
        </p:txBody>
      </p:sp>
      <p:pic>
        <p:nvPicPr>
          <p:cNvPr id="47" name="Picture 2">
            <a:extLst>
              <a:ext uri="{FF2B5EF4-FFF2-40B4-BE49-F238E27FC236}">
                <a16:creationId xmlns:a16="http://schemas.microsoft.com/office/drawing/2014/main" id="{903BB613-346C-4AB6-9C57-5971901AA8DD}"/>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4700" y="3459012"/>
            <a:ext cx="600781" cy="600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529445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4E4E6-E734-458B-89BD-DCE083FA00B1}"/>
              </a:ext>
            </a:extLst>
          </p:cNvPr>
          <p:cNvSpPr>
            <a:spLocks noGrp="1"/>
          </p:cNvSpPr>
          <p:nvPr>
            <p:ph type="title"/>
          </p:nvPr>
        </p:nvSpPr>
        <p:spPr/>
        <p:txBody>
          <a:bodyPr vert="horz" wrap="square" lIns="0" tIns="0" rIns="0" bIns="0" rtlCol="0" anchor="t" anchorCtr="0">
            <a:noAutofit/>
          </a:bodyPr>
          <a:lstStyle/>
          <a:p>
            <a:r>
              <a:rPr lang="en-US" sz="4267">
                <a:solidFill>
                  <a:schemeClr val="tx2"/>
                </a:solidFill>
              </a:rPr>
              <a:t>Edit Actions</a:t>
            </a:r>
          </a:p>
        </p:txBody>
      </p:sp>
      <p:sp>
        <p:nvSpPr>
          <p:cNvPr id="8" name="Freeform: Shape 7">
            <a:extLst>
              <a:ext uri="{FF2B5EF4-FFF2-40B4-BE49-F238E27FC236}">
                <a16:creationId xmlns:a16="http://schemas.microsoft.com/office/drawing/2014/main" id="{F38DA7E0-B3D7-4C8A-8A85-EE424B1F5A79}"/>
              </a:ext>
            </a:extLst>
          </p:cNvPr>
          <p:cNvSpPr/>
          <p:nvPr/>
        </p:nvSpPr>
        <p:spPr>
          <a:xfrm>
            <a:off x="588263" y="1831790"/>
            <a:ext cx="2465641" cy="1479384"/>
          </a:xfrm>
          <a:custGeom>
            <a:avLst/>
            <a:gdLst>
              <a:gd name="connsiteX0" fmla="*/ 0 w 1849231"/>
              <a:gd name="connsiteY0" fmla="*/ 0 h 1109538"/>
              <a:gd name="connsiteX1" fmla="*/ 1849231 w 1849231"/>
              <a:gd name="connsiteY1" fmla="*/ 0 h 1109538"/>
              <a:gd name="connsiteX2" fmla="*/ 1849231 w 1849231"/>
              <a:gd name="connsiteY2" fmla="*/ 1109538 h 1109538"/>
              <a:gd name="connsiteX3" fmla="*/ 0 w 1849231"/>
              <a:gd name="connsiteY3" fmla="*/ 1109538 h 1109538"/>
              <a:gd name="connsiteX4" fmla="*/ 0 w 1849231"/>
              <a:gd name="connsiteY4" fmla="*/ 0 h 1109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9231" h="1109538">
                <a:moveTo>
                  <a:pt x="0" y="0"/>
                </a:moveTo>
                <a:lnTo>
                  <a:pt x="1849231" y="0"/>
                </a:lnTo>
                <a:lnTo>
                  <a:pt x="1849231" y="1109538"/>
                </a:lnTo>
                <a:lnTo>
                  <a:pt x="0" y="1109538"/>
                </a:lnTo>
                <a:lnTo>
                  <a:pt x="0" y="0"/>
                </a:lnTo>
                <a:close/>
              </a:path>
            </a:pathLst>
          </a:custGeom>
          <a:solidFill>
            <a:srgbClr val="FF5C38"/>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01600" tIns="101600" rIns="101600" bIns="101600" numCol="1" spcCol="1270" anchor="t" anchorCtr="0">
            <a:noAutofit/>
          </a:bodyPr>
          <a:lstStyle/>
          <a:p>
            <a:pPr algn="ctr" defTabSz="1185304">
              <a:lnSpc>
                <a:spcPct val="90000"/>
              </a:lnSpc>
              <a:spcBef>
                <a:spcPct val="0"/>
              </a:spcBef>
              <a:spcAft>
                <a:spcPct val="35000"/>
              </a:spcAft>
            </a:pPr>
            <a:r>
              <a:rPr lang="en-US" sz="2667"/>
              <a:t>Drag and drop to re-order</a:t>
            </a:r>
            <a:br>
              <a:rPr lang="en-US" sz="2667"/>
            </a:br>
            <a:endParaRPr lang="en-US" sz="2667"/>
          </a:p>
        </p:txBody>
      </p:sp>
      <p:sp>
        <p:nvSpPr>
          <p:cNvPr id="9" name="Freeform: Shape 8">
            <a:extLst>
              <a:ext uri="{FF2B5EF4-FFF2-40B4-BE49-F238E27FC236}">
                <a16:creationId xmlns:a16="http://schemas.microsoft.com/office/drawing/2014/main" id="{E3A7EBFD-BD5E-45BE-BDC2-63AD006CD1D9}"/>
              </a:ext>
            </a:extLst>
          </p:cNvPr>
          <p:cNvSpPr/>
          <p:nvPr/>
        </p:nvSpPr>
        <p:spPr>
          <a:xfrm>
            <a:off x="3172646" y="1831790"/>
            <a:ext cx="2465641" cy="1479384"/>
          </a:xfrm>
          <a:custGeom>
            <a:avLst/>
            <a:gdLst>
              <a:gd name="connsiteX0" fmla="*/ 0 w 1849231"/>
              <a:gd name="connsiteY0" fmla="*/ 0 h 1109538"/>
              <a:gd name="connsiteX1" fmla="*/ 1849231 w 1849231"/>
              <a:gd name="connsiteY1" fmla="*/ 0 h 1109538"/>
              <a:gd name="connsiteX2" fmla="*/ 1849231 w 1849231"/>
              <a:gd name="connsiteY2" fmla="*/ 1109538 h 1109538"/>
              <a:gd name="connsiteX3" fmla="*/ 0 w 1849231"/>
              <a:gd name="connsiteY3" fmla="*/ 1109538 h 1109538"/>
              <a:gd name="connsiteX4" fmla="*/ 0 w 1849231"/>
              <a:gd name="connsiteY4" fmla="*/ 0 h 1109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9231" h="1109538">
                <a:moveTo>
                  <a:pt x="0" y="0"/>
                </a:moveTo>
                <a:lnTo>
                  <a:pt x="1849231" y="0"/>
                </a:lnTo>
                <a:lnTo>
                  <a:pt x="1849231" y="1109538"/>
                </a:lnTo>
                <a:lnTo>
                  <a:pt x="0" y="1109538"/>
                </a:lnTo>
                <a:lnTo>
                  <a:pt x="0" y="0"/>
                </a:lnTo>
                <a:close/>
              </a:path>
            </a:pathLst>
          </a:custGeom>
          <a:solidFill>
            <a:srgbClr val="FF5C38"/>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01600" tIns="101600" rIns="101600" bIns="101600" numCol="1" spcCol="1270" anchor="t" anchorCtr="0">
            <a:noAutofit/>
          </a:bodyPr>
          <a:lstStyle/>
          <a:p>
            <a:pPr algn="ctr" defTabSz="1185304">
              <a:lnSpc>
                <a:spcPct val="90000"/>
              </a:lnSpc>
              <a:spcBef>
                <a:spcPct val="0"/>
              </a:spcBef>
              <a:spcAft>
                <a:spcPct val="35000"/>
              </a:spcAft>
            </a:pPr>
            <a:r>
              <a:rPr lang="en-US" sz="2667"/>
              <a:t>Copy and paste supported</a:t>
            </a:r>
            <a:br>
              <a:rPr lang="en-US" sz="2667"/>
            </a:br>
            <a:endParaRPr lang="en-US" sz="2667"/>
          </a:p>
        </p:txBody>
      </p:sp>
      <p:sp>
        <p:nvSpPr>
          <p:cNvPr id="10" name="Freeform: Shape 9">
            <a:extLst>
              <a:ext uri="{FF2B5EF4-FFF2-40B4-BE49-F238E27FC236}">
                <a16:creationId xmlns:a16="http://schemas.microsoft.com/office/drawing/2014/main" id="{461E4D14-CC55-44F8-820D-5FCB6F4CEDDD}"/>
              </a:ext>
            </a:extLst>
          </p:cNvPr>
          <p:cNvSpPr/>
          <p:nvPr/>
        </p:nvSpPr>
        <p:spPr>
          <a:xfrm>
            <a:off x="1821083" y="3513125"/>
            <a:ext cx="2465641" cy="1479384"/>
          </a:xfrm>
          <a:custGeom>
            <a:avLst/>
            <a:gdLst>
              <a:gd name="connsiteX0" fmla="*/ 0 w 1849231"/>
              <a:gd name="connsiteY0" fmla="*/ 0 h 1109538"/>
              <a:gd name="connsiteX1" fmla="*/ 1849231 w 1849231"/>
              <a:gd name="connsiteY1" fmla="*/ 0 h 1109538"/>
              <a:gd name="connsiteX2" fmla="*/ 1849231 w 1849231"/>
              <a:gd name="connsiteY2" fmla="*/ 1109538 h 1109538"/>
              <a:gd name="connsiteX3" fmla="*/ 0 w 1849231"/>
              <a:gd name="connsiteY3" fmla="*/ 1109538 h 1109538"/>
              <a:gd name="connsiteX4" fmla="*/ 0 w 1849231"/>
              <a:gd name="connsiteY4" fmla="*/ 0 h 1109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9231" h="1109538">
                <a:moveTo>
                  <a:pt x="0" y="0"/>
                </a:moveTo>
                <a:lnTo>
                  <a:pt x="1849231" y="0"/>
                </a:lnTo>
                <a:lnTo>
                  <a:pt x="1849231" y="1109538"/>
                </a:lnTo>
                <a:lnTo>
                  <a:pt x="0" y="1109538"/>
                </a:lnTo>
                <a:lnTo>
                  <a:pt x="0" y="0"/>
                </a:lnTo>
                <a:close/>
              </a:path>
            </a:pathLst>
          </a:custGeom>
          <a:solidFill>
            <a:srgbClr val="FF5C38"/>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01600" tIns="101600" rIns="101600" bIns="101600" numCol="1" spcCol="1270" anchor="t" anchorCtr="0">
            <a:noAutofit/>
          </a:bodyPr>
          <a:lstStyle/>
          <a:p>
            <a:pPr algn="ctr" defTabSz="1185304">
              <a:lnSpc>
                <a:spcPct val="90000"/>
              </a:lnSpc>
              <a:spcBef>
                <a:spcPct val="0"/>
              </a:spcBef>
              <a:spcAft>
                <a:spcPct val="35000"/>
              </a:spcAft>
            </a:pPr>
            <a:r>
              <a:rPr lang="en-US" sz="2667"/>
              <a:t>Edit properties on action steps</a:t>
            </a:r>
          </a:p>
        </p:txBody>
      </p:sp>
      <p:sp>
        <p:nvSpPr>
          <p:cNvPr id="11" name="Freeform: Shape 10">
            <a:extLst>
              <a:ext uri="{FF2B5EF4-FFF2-40B4-BE49-F238E27FC236}">
                <a16:creationId xmlns:a16="http://schemas.microsoft.com/office/drawing/2014/main" id="{2F697407-03D3-4B25-B383-BC69A2D0554B}"/>
              </a:ext>
            </a:extLst>
          </p:cNvPr>
          <p:cNvSpPr/>
          <p:nvPr/>
        </p:nvSpPr>
        <p:spPr>
          <a:xfrm>
            <a:off x="5774559" y="1831790"/>
            <a:ext cx="2465641" cy="1479384"/>
          </a:xfrm>
          <a:custGeom>
            <a:avLst/>
            <a:gdLst>
              <a:gd name="connsiteX0" fmla="*/ 0 w 1849231"/>
              <a:gd name="connsiteY0" fmla="*/ 0 h 1109538"/>
              <a:gd name="connsiteX1" fmla="*/ 1849231 w 1849231"/>
              <a:gd name="connsiteY1" fmla="*/ 0 h 1109538"/>
              <a:gd name="connsiteX2" fmla="*/ 1849231 w 1849231"/>
              <a:gd name="connsiteY2" fmla="*/ 1109538 h 1109538"/>
              <a:gd name="connsiteX3" fmla="*/ 0 w 1849231"/>
              <a:gd name="connsiteY3" fmla="*/ 1109538 h 1109538"/>
              <a:gd name="connsiteX4" fmla="*/ 0 w 1849231"/>
              <a:gd name="connsiteY4" fmla="*/ 0 h 1109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9231" h="1109538">
                <a:moveTo>
                  <a:pt x="0" y="0"/>
                </a:moveTo>
                <a:lnTo>
                  <a:pt x="1849231" y="0"/>
                </a:lnTo>
                <a:lnTo>
                  <a:pt x="1849231" y="1109538"/>
                </a:lnTo>
                <a:lnTo>
                  <a:pt x="0" y="1109538"/>
                </a:lnTo>
                <a:lnTo>
                  <a:pt x="0" y="0"/>
                </a:lnTo>
                <a:close/>
              </a:path>
            </a:pathLst>
          </a:custGeom>
          <a:solidFill>
            <a:srgbClr val="FF5C38"/>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01600" tIns="101600" rIns="101600" bIns="101600" numCol="1" spcCol="1270" anchor="t" anchorCtr="0">
            <a:noAutofit/>
          </a:bodyPr>
          <a:lstStyle/>
          <a:p>
            <a:pPr algn="ctr" defTabSz="1185304">
              <a:lnSpc>
                <a:spcPct val="90000"/>
              </a:lnSpc>
              <a:spcBef>
                <a:spcPct val="0"/>
              </a:spcBef>
              <a:spcAft>
                <a:spcPct val="35000"/>
              </a:spcAft>
            </a:pPr>
            <a:r>
              <a:rPr lang="en-US" sz="2667"/>
              <a:t>Disable steps</a:t>
            </a:r>
          </a:p>
        </p:txBody>
      </p:sp>
      <p:sp>
        <p:nvSpPr>
          <p:cNvPr id="12" name="Freeform: Shape 11">
            <a:extLst>
              <a:ext uri="{FF2B5EF4-FFF2-40B4-BE49-F238E27FC236}">
                <a16:creationId xmlns:a16="http://schemas.microsoft.com/office/drawing/2014/main" id="{AABA7F33-3BF6-419F-94C3-E10D9584D2B1}"/>
              </a:ext>
            </a:extLst>
          </p:cNvPr>
          <p:cNvSpPr/>
          <p:nvPr/>
        </p:nvSpPr>
        <p:spPr>
          <a:xfrm>
            <a:off x="4541738" y="3513125"/>
            <a:ext cx="2465641" cy="1479384"/>
          </a:xfrm>
          <a:custGeom>
            <a:avLst/>
            <a:gdLst>
              <a:gd name="connsiteX0" fmla="*/ 0 w 1849231"/>
              <a:gd name="connsiteY0" fmla="*/ 0 h 1109538"/>
              <a:gd name="connsiteX1" fmla="*/ 1849231 w 1849231"/>
              <a:gd name="connsiteY1" fmla="*/ 0 h 1109538"/>
              <a:gd name="connsiteX2" fmla="*/ 1849231 w 1849231"/>
              <a:gd name="connsiteY2" fmla="*/ 1109538 h 1109538"/>
              <a:gd name="connsiteX3" fmla="*/ 0 w 1849231"/>
              <a:gd name="connsiteY3" fmla="*/ 1109538 h 1109538"/>
              <a:gd name="connsiteX4" fmla="*/ 0 w 1849231"/>
              <a:gd name="connsiteY4" fmla="*/ 0 h 1109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9231" h="1109538">
                <a:moveTo>
                  <a:pt x="0" y="0"/>
                </a:moveTo>
                <a:lnTo>
                  <a:pt x="1849231" y="0"/>
                </a:lnTo>
                <a:lnTo>
                  <a:pt x="1849231" y="1109538"/>
                </a:lnTo>
                <a:lnTo>
                  <a:pt x="0" y="1109538"/>
                </a:lnTo>
                <a:lnTo>
                  <a:pt x="0" y="0"/>
                </a:lnTo>
                <a:close/>
              </a:path>
            </a:pathLst>
          </a:custGeom>
          <a:solidFill>
            <a:srgbClr val="FF5C38"/>
          </a:solidFill>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01600" tIns="101600" rIns="101600" bIns="101600" numCol="1" spcCol="1270" anchor="t" anchorCtr="0">
            <a:noAutofit/>
          </a:bodyPr>
          <a:lstStyle/>
          <a:p>
            <a:pPr algn="ctr" defTabSz="1185304">
              <a:lnSpc>
                <a:spcPct val="90000"/>
              </a:lnSpc>
              <a:spcBef>
                <a:spcPct val="0"/>
              </a:spcBef>
              <a:spcAft>
                <a:spcPct val="35000"/>
              </a:spcAft>
            </a:pPr>
            <a:r>
              <a:rPr lang="en-US" sz="2667"/>
              <a:t>Select multiple steps</a:t>
            </a:r>
          </a:p>
        </p:txBody>
      </p:sp>
      <p:sp>
        <p:nvSpPr>
          <p:cNvPr id="3" name="Rectangle 87">
            <a:extLst>
              <a:ext uri="{FF2B5EF4-FFF2-40B4-BE49-F238E27FC236}">
                <a16:creationId xmlns:a16="http://schemas.microsoft.com/office/drawing/2014/main" id="{A25A3CDC-0A02-C0FE-CBE0-3A1401A0F47A}"/>
              </a:ext>
              <a:ext uri="{C183D7F6-B498-43B3-948B-1728B52AA6E4}">
                <adec:decorative xmlns:adec="http://schemas.microsoft.com/office/drawing/2017/decorative" val="1"/>
              </a:ext>
            </a:extLst>
          </p:cNvPr>
          <p:cNvSpPr>
            <a:spLocks/>
          </p:cNvSpPr>
          <p:nvPr/>
        </p:nvSpPr>
        <p:spPr>
          <a:xfrm>
            <a:off x="8437947" y="1370568"/>
            <a:ext cx="3007104" cy="4116864"/>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6" name="Picture 5" descr="screen image shoiwing recorded steps">
            <a:extLst>
              <a:ext uri="{FF2B5EF4-FFF2-40B4-BE49-F238E27FC236}">
                <a16:creationId xmlns:a16="http://schemas.microsoft.com/office/drawing/2014/main" id="{CD617E16-88FE-4789-8D0F-569C2012896E}"/>
              </a:ext>
            </a:extLst>
          </p:cNvPr>
          <p:cNvPicPr>
            <a:picLocks noChangeAspect="1"/>
          </p:cNvPicPr>
          <p:nvPr/>
        </p:nvPicPr>
        <p:blipFill>
          <a:blip r:embed="rId2"/>
          <a:stretch>
            <a:fillRect/>
          </a:stretch>
        </p:blipFill>
        <p:spPr>
          <a:xfrm>
            <a:off x="8691383" y="1466251"/>
            <a:ext cx="2503697" cy="392549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23588980"/>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25FFA-DAEF-4CBF-9F8E-4745DD03F18A}"/>
              </a:ext>
            </a:extLst>
          </p:cNvPr>
          <p:cNvSpPr>
            <a:spLocks noGrp="1"/>
          </p:cNvSpPr>
          <p:nvPr>
            <p:ph type="title"/>
          </p:nvPr>
        </p:nvSpPr>
        <p:spPr/>
        <p:txBody>
          <a:bodyPr vert="horz" wrap="square" lIns="0" tIns="0" rIns="0" bIns="0" rtlCol="0" anchor="t" anchorCtr="0">
            <a:noAutofit/>
          </a:bodyPr>
          <a:lstStyle/>
          <a:p>
            <a:r>
              <a:rPr lang="en-US" sz="4267">
                <a:solidFill>
                  <a:schemeClr val="tx2"/>
                </a:solidFill>
              </a:rPr>
              <a:t>Variables – Input, Output and Flow</a:t>
            </a:r>
          </a:p>
        </p:txBody>
      </p:sp>
      <p:sp>
        <p:nvSpPr>
          <p:cNvPr id="8" name="Freeform: Shape 7">
            <a:extLst>
              <a:ext uri="{FF2B5EF4-FFF2-40B4-BE49-F238E27FC236}">
                <a16:creationId xmlns:a16="http://schemas.microsoft.com/office/drawing/2014/main" id="{8AFC3DD2-B6E9-4B44-8A12-07215451ADC9}"/>
              </a:ext>
            </a:extLst>
          </p:cNvPr>
          <p:cNvSpPr/>
          <p:nvPr/>
        </p:nvSpPr>
        <p:spPr>
          <a:xfrm>
            <a:off x="1871532" y="1342208"/>
            <a:ext cx="5760639" cy="1198080"/>
          </a:xfrm>
          <a:custGeom>
            <a:avLst/>
            <a:gdLst>
              <a:gd name="connsiteX0" fmla="*/ 0 w 4320479"/>
              <a:gd name="connsiteY0" fmla="*/ 0 h 898560"/>
              <a:gd name="connsiteX1" fmla="*/ 4320479 w 4320479"/>
              <a:gd name="connsiteY1" fmla="*/ 0 h 898560"/>
              <a:gd name="connsiteX2" fmla="*/ 4320479 w 4320479"/>
              <a:gd name="connsiteY2" fmla="*/ 898560 h 898560"/>
              <a:gd name="connsiteX3" fmla="*/ 0 w 4320479"/>
              <a:gd name="connsiteY3" fmla="*/ 898560 h 898560"/>
              <a:gd name="connsiteX4" fmla="*/ 0 w 4320479"/>
              <a:gd name="connsiteY4" fmla="*/ 0 h 898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479" h="898560">
                <a:moveTo>
                  <a:pt x="0" y="0"/>
                </a:moveTo>
                <a:lnTo>
                  <a:pt x="4320479" y="0"/>
                </a:lnTo>
                <a:lnTo>
                  <a:pt x="4320479" y="898560"/>
                </a:lnTo>
                <a:lnTo>
                  <a:pt x="0" y="898560"/>
                </a:lnTo>
                <a:lnTo>
                  <a:pt x="0" y="0"/>
                </a:lnTo>
                <a:close/>
              </a:path>
            </a:pathLst>
          </a:custGeom>
          <a:solidFill>
            <a:schemeClr val="bg1"/>
          </a:solidFill>
          <a:ln>
            <a:solidFill>
              <a:srgbClr val="FFFFF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600" tIns="101600" rIns="101600" bIns="101600" numCol="1" spcCol="1270" anchor="ctr" anchorCtr="0">
            <a:noAutofit/>
          </a:bodyPr>
          <a:lstStyle/>
          <a:p>
            <a:pPr defTabSz="1185304">
              <a:lnSpc>
                <a:spcPct val="90000"/>
              </a:lnSpc>
              <a:spcBef>
                <a:spcPct val="0"/>
              </a:spcBef>
              <a:spcAft>
                <a:spcPct val="35000"/>
              </a:spcAft>
            </a:pPr>
            <a:r>
              <a:rPr lang="en-US" sz="2667">
                <a:solidFill>
                  <a:schemeClr val="tx1"/>
                </a:solidFill>
              </a:rPr>
              <a:t>Use Input variables to pass dynamic data into the flow steps</a:t>
            </a:r>
          </a:p>
        </p:txBody>
      </p:sp>
      <p:sp>
        <p:nvSpPr>
          <p:cNvPr id="9" name="Freeform: Shape 8">
            <a:extLst>
              <a:ext uri="{FF2B5EF4-FFF2-40B4-BE49-F238E27FC236}">
                <a16:creationId xmlns:a16="http://schemas.microsoft.com/office/drawing/2014/main" id="{492E4E73-E91B-4B9E-B728-A36632BD69BF}"/>
              </a:ext>
            </a:extLst>
          </p:cNvPr>
          <p:cNvSpPr/>
          <p:nvPr/>
        </p:nvSpPr>
        <p:spPr>
          <a:xfrm>
            <a:off x="1871532" y="2724609"/>
            <a:ext cx="5760639" cy="1198080"/>
          </a:xfrm>
          <a:custGeom>
            <a:avLst/>
            <a:gdLst>
              <a:gd name="connsiteX0" fmla="*/ 0 w 4320479"/>
              <a:gd name="connsiteY0" fmla="*/ 0 h 898560"/>
              <a:gd name="connsiteX1" fmla="*/ 4320479 w 4320479"/>
              <a:gd name="connsiteY1" fmla="*/ 0 h 898560"/>
              <a:gd name="connsiteX2" fmla="*/ 4320479 w 4320479"/>
              <a:gd name="connsiteY2" fmla="*/ 898560 h 898560"/>
              <a:gd name="connsiteX3" fmla="*/ 0 w 4320479"/>
              <a:gd name="connsiteY3" fmla="*/ 898560 h 898560"/>
              <a:gd name="connsiteX4" fmla="*/ 0 w 4320479"/>
              <a:gd name="connsiteY4" fmla="*/ 0 h 898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479" h="898560">
                <a:moveTo>
                  <a:pt x="0" y="0"/>
                </a:moveTo>
                <a:lnTo>
                  <a:pt x="4320479" y="0"/>
                </a:lnTo>
                <a:lnTo>
                  <a:pt x="4320479" y="898560"/>
                </a:lnTo>
                <a:lnTo>
                  <a:pt x="0" y="898560"/>
                </a:lnTo>
                <a:lnTo>
                  <a:pt x="0" y="0"/>
                </a:lnTo>
                <a:close/>
              </a:path>
            </a:pathLst>
          </a:custGeom>
          <a:solidFill>
            <a:schemeClr val="bg1"/>
          </a:solidFill>
          <a:ln>
            <a:solidFill>
              <a:srgbClr val="FFFFF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600" tIns="101600" rIns="101600" bIns="101600" numCol="1" spcCol="1270" anchor="ctr" anchorCtr="0">
            <a:noAutofit/>
          </a:bodyPr>
          <a:lstStyle/>
          <a:p>
            <a:pPr defTabSz="1185304">
              <a:lnSpc>
                <a:spcPct val="90000"/>
              </a:lnSpc>
              <a:spcBef>
                <a:spcPct val="0"/>
              </a:spcBef>
              <a:spcAft>
                <a:spcPct val="35000"/>
              </a:spcAft>
            </a:pPr>
            <a:r>
              <a:rPr lang="en-US" sz="2667">
                <a:solidFill>
                  <a:schemeClr val="tx1"/>
                </a:solidFill>
              </a:rPr>
              <a:t>Use Output variables to make outcomes available </a:t>
            </a:r>
          </a:p>
        </p:txBody>
      </p:sp>
      <p:sp>
        <p:nvSpPr>
          <p:cNvPr id="10" name="Freeform: Shape 9">
            <a:extLst>
              <a:ext uri="{FF2B5EF4-FFF2-40B4-BE49-F238E27FC236}">
                <a16:creationId xmlns:a16="http://schemas.microsoft.com/office/drawing/2014/main" id="{D6EEE3E3-FE6C-4FD2-BEB1-108C1D8B0A6D}"/>
              </a:ext>
            </a:extLst>
          </p:cNvPr>
          <p:cNvSpPr/>
          <p:nvPr/>
        </p:nvSpPr>
        <p:spPr>
          <a:xfrm>
            <a:off x="1871532" y="4107009"/>
            <a:ext cx="5760639" cy="1198080"/>
          </a:xfrm>
          <a:custGeom>
            <a:avLst/>
            <a:gdLst>
              <a:gd name="connsiteX0" fmla="*/ 0 w 4320479"/>
              <a:gd name="connsiteY0" fmla="*/ 0 h 898560"/>
              <a:gd name="connsiteX1" fmla="*/ 4320479 w 4320479"/>
              <a:gd name="connsiteY1" fmla="*/ 0 h 898560"/>
              <a:gd name="connsiteX2" fmla="*/ 4320479 w 4320479"/>
              <a:gd name="connsiteY2" fmla="*/ 898560 h 898560"/>
              <a:gd name="connsiteX3" fmla="*/ 0 w 4320479"/>
              <a:gd name="connsiteY3" fmla="*/ 898560 h 898560"/>
              <a:gd name="connsiteX4" fmla="*/ 0 w 4320479"/>
              <a:gd name="connsiteY4" fmla="*/ 0 h 898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479" h="898560">
                <a:moveTo>
                  <a:pt x="0" y="0"/>
                </a:moveTo>
                <a:lnTo>
                  <a:pt x="4320479" y="0"/>
                </a:lnTo>
                <a:lnTo>
                  <a:pt x="4320479" y="898560"/>
                </a:lnTo>
                <a:lnTo>
                  <a:pt x="0" y="898560"/>
                </a:lnTo>
                <a:lnTo>
                  <a:pt x="0" y="0"/>
                </a:lnTo>
                <a:close/>
              </a:path>
            </a:pathLst>
          </a:custGeom>
          <a:solidFill>
            <a:schemeClr val="bg1"/>
          </a:solidFill>
          <a:ln>
            <a:solidFill>
              <a:srgbClr val="FFFFFF"/>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600" tIns="101600" rIns="101600" bIns="101600" numCol="1" spcCol="1270" anchor="ctr" anchorCtr="0">
            <a:noAutofit/>
          </a:bodyPr>
          <a:lstStyle/>
          <a:p>
            <a:pPr defTabSz="1185304">
              <a:lnSpc>
                <a:spcPct val="90000"/>
              </a:lnSpc>
              <a:spcBef>
                <a:spcPct val="0"/>
              </a:spcBef>
              <a:spcAft>
                <a:spcPct val="35000"/>
              </a:spcAft>
            </a:pPr>
            <a:r>
              <a:rPr lang="en-US" sz="2667">
                <a:solidFill>
                  <a:schemeClr val="tx1"/>
                </a:solidFill>
              </a:rPr>
              <a:t>Use Flow variables to hold values between steps</a:t>
            </a:r>
          </a:p>
        </p:txBody>
      </p:sp>
      <p:grpSp>
        <p:nvGrpSpPr>
          <p:cNvPr id="23" name="Group 22">
            <a:extLst>
              <a:ext uri="{FF2B5EF4-FFF2-40B4-BE49-F238E27FC236}">
                <a16:creationId xmlns:a16="http://schemas.microsoft.com/office/drawing/2014/main" id="{469D076C-FC18-4996-BE56-EEB240177C73}"/>
              </a:ext>
              <a:ext uri="{C183D7F6-B498-43B3-948B-1728B52AA6E4}">
                <adec:decorative xmlns:adec="http://schemas.microsoft.com/office/drawing/2017/decorative" val="1"/>
              </a:ext>
            </a:extLst>
          </p:cNvPr>
          <p:cNvGrpSpPr/>
          <p:nvPr/>
        </p:nvGrpSpPr>
        <p:grpSpPr>
          <a:xfrm>
            <a:off x="655822" y="1499447"/>
            <a:ext cx="768096" cy="3648405"/>
            <a:chOff x="275842" y="1419622"/>
            <a:chExt cx="576072" cy="2736304"/>
          </a:xfrm>
        </p:grpSpPr>
        <p:sp>
          <p:nvSpPr>
            <p:cNvPr id="11" name="Flowchart: Connector 10">
              <a:extLst>
                <a:ext uri="{FF2B5EF4-FFF2-40B4-BE49-F238E27FC236}">
                  <a16:creationId xmlns:a16="http://schemas.microsoft.com/office/drawing/2014/main" id="{9616AB21-1C55-46D9-9BB5-2DD1A81878D5}"/>
                </a:ext>
              </a:extLst>
            </p:cNvPr>
            <p:cNvSpPr/>
            <p:nvPr/>
          </p:nvSpPr>
          <p:spPr bwMode="auto">
            <a:xfrm>
              <a:off x="275842" y="1419622"/>
              <a:ext cx="576072" cy="576064"/>
            </a:xfrm>
            <a:prstGeom prst="flowChartConnector">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840" tIns="195072" rIns="243840" bIns="195072" numCol="1" spcCol="0" rtlCol="0" fromWordArt="0" anchor="t" anchorCtr="0" forceAA="0" compatLnSpc="1">
              <a:prstTxWarp prst="textNoShape">
                <a:avLst/>
              </a:prstTxWarp>
              <a:noAutofit/>
            </a:bodyPr>
            <a:lstStyle/>
            <a:p>
              <a:pPr defTabSz="1243265" fontAlgn="base">
                <a:spcBef>
                  <a:spcPct val="0"/>
                </a:spcBef>
                <a:spcAft>
                  <a:spcPct val="0"/>
                </a:spcAft>
              </a:pPr>
              <a:endParaRPr lang="en-US" sz="2667" err="1">
                <a:solidFill>
                  <a:srgbClr val="FFFFFF"/>
                </a:solidFill>
                <a:ea typeface="Segoe UI" pitchFamily="34" charset="0"/>
                <a:cs typeface="Segoe UI" pitchFamily="34" charset="0"/>
              </a:endParaRPr>
            </a:p>
          </p:txBody>
        </p:sp>
        <p:pic>
          <p:nvPicPr>
            <p:cNvPr id="12" name="Picture 11">
              <a:extLst>
                <a:ext uri="{FF2B5EF4-FFF2-40B4-BE49-F238E27FC236}">
                  <a16:creationId xmlns:a16="http://schemas.microsoft.com/office/drawing/2014/main" id="{B1012613-71F2-2844-9C42-557111C3DF3C}"/>
                </a:ext>
              </a:extLst>
            </p:cNvPr>
            <p:cNvPicPr>
              <a:picLocks noChangeAspect="1"/>
            </p:cNvPicPr>
            <p:nvPr/>
          </p:nvPicPr>
          <p:blipFill>
            <a:blip r:embed="rId2"/>
            <a:stretch>
              <a:fillRect/>
            </a:stretch>
          </p:blipFill>
          <p:spPr>
            <a:xfrm>
              <a:off x="360678" y="1547773"/>
              <a:ext cx="406400" cy="406400"/>
            </a:xfrm>
            <a:prstGeom prst="rect">
              <a:avLst/>
            </a:prstGeom>
          </p:spPr>
        </p:pic>
        <p:sp>
          <p:nvSpPr>
            <p:cNvPr id="14" name="Flowchart: Connector 13">
              <a:extLst>
                <a:ext uri="{FF2B5EF4-FFF2-40B4-BE49-F238E27FC236}">
                  <a16:creationId xmlns:a16="http://schemas.microsoft.com/office/drawing/2014/main" id="{48FE3600-5378-4763-9AAB-80512095672C}"/>
                </a:ext>
              </a:extLst>
            </p:cNvPr>
            <p:cNvSpPr/>
            <p:nvPr/>
          </p:nvSpPr>
          <p:spPr bwMode="auto">
            <a:xfrm>
              <a:off x="275842" y="2499742"/>
              <a:ext cx="576072" cy="576064"/>
            </a:xfrm>
            <a:prstGeom prst="flowChartConnector">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840" tIns="195072" rIns="243840" bIns="195072" numCol="1" spcCol="0" rtlCol="0" fromWordArt="0" anchor="t" anchorCtr="0" forceAA="0" compatLnSpc="1">
              <a:prstTxWarp prst="textNoShape">
                <a:avLst/>
              </a:prstTxWarp>
              <a:noAutofit/>
            </a:bodyPr>
            <a:lstStyle/>
            <a:p>
              <a:pPr defTabSz="1243265" fontAlgn="base">
                <a:spcBef>
                  <a:spcPct val="0"/>
                </a:spcBef>
                <a:spcAft>
                  <a:spcPct val="0"/>
                </a:spcAft>
              </a:pPr>
              <a:endParaRPr lang="en-US" sz="2667" err="1">
                <a:solidFill>
                  <a:srgbClr val="FFFFFF"/>
                </a:solidFill>
                <a:ea typeface="Segoe UI" pitchFamily="34" charset="0"/>
                <a:cs typeface="Segoe UI" pitchFamily="34" charset="0"/>
              </a:endParaRPr>
            </a:p>
          </p:txBody>
        </p:sp>
        <p:sp>
          <p:nvSpPr>
            <p:cNvPr id="18" name="Flowchart: Connector 17">
              <a:extLst>
                <a:ext uri="{FF2B5EF4-FFF2-40B4-BE49-F238E27FC236}">
                  <a16:creationId xmlns:a16="http://schemas.microsoft.com/office/drawing/2014/main" id="{9C01C0B0-00E8-4CB1-82E2-836315FBF92C}"/>
                </a:ext>
              </a:extLst>
            </p:cNvPr>
            <p:cNvSpPr/>
            <p:nvPr/>
          </p:nvSpPr>
          <p:spPr bwMode="auto">
            <a:xfrm>
              <a:off x="275842" y="3579862"/>
              <a:ext cx="576072" cy="576064"/>
            </a:xfrm>
            <a:prstGeom prst="flowChartConnector">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43840" tIns="195072" rIns="243840" bIns="195072" numCol="1" spcCol="0" rtlCol="0" fromWordArt="0" anchor="t" anchorCtr="0" forceAA="0" compatLnSpc="1">
              <a:prstTxWarp prst="textNoShape">
                <a:avLst/>
              </a:prstTxWarp>
              <a:noAutofit/>
            </a:bodyPr>
            <a:lstStyle/>
            <a:p>
              <a:pPr defTabSz="1243265" fontAlgn="base">
                <a:spcBef>
                  <a:spcPct val="0"/>
                </a:spcBef>
                <a:spcAft>
                  <a:spcPct val="0"/>
                </a:spcAft>
              </a:pPr>
              <a:endParaRPr lang="en-US" sz="2667" err="1">
                <a:solidFill>
                  <a:srgbClr val="FFFFFF"/>
                </a:solidFill>
                <a:ea typeface="Segoe UI" pitchFamily="34" charset="0"/>
                <a:cs typeface="Segoe UI" pitchFamily="34" charset="0"/>
              </a:endParaRPr>
            </a:p>
          </p:txBody>
        </p:sp>
        <p:pic>
          <p:nvPicPr>
            <p:cNvPr id="21" name="Picture 20">
              <a:extLst>
                <a:ext uri="{FF2B5EF4-FFF2-40B4-BE49-F238E27FC236}">
                  <a16:creationId xmlns:a16="http://schemas.microsoft.com/office/drawing/2014/main" id="{39D06C6D-CE76-4C44-9B7E-ADE0C57BDDB3}"/>
                </a:ext>
              </a:extLst>
            </p:cNvPr>
            <p:cNvPicPr>
              <a:picLocks noChangeAspect="1"/>
            </p:cNvPicPr>
            <p:nvPr/>
          </p:nvPicPr>
          <p:blipFill>
            <a:blip r:embed="rId3"/>
            <a:stretch>
              <a:fillRect/>
            </a:stretch>
          </p:blipFill>
          <p:spPr>
            <a:xfrm>
              <a:off x="360678" y="2571750"/>
              <a:ext cx="406400" cy="406400"/>
            </a:xfrm>
            <a:prstGeom prst="rect">
              <a:avLst/>
            </a:prstGeom>
          </p:spPr>
        </p:pic>
        <p:pic>
          <p:nvPicPr>
            <p:cNvPr id="22" name="Picture 21">
              <a:extLst>
                <a:ext uri="{FF2B5EF4-FFF2-40B4-BE49-F238E27FC236}">
                  <a16:creationId xmlns:a16="http://schemas.microsoft.com/office/drawing/2014/main" id="{C385D122-1920-8840-A868-65F1A2CA6ED7}"/>
                </a:ext>
              </a:extLst>
            </p:cNvPr>
            <p:cNvPicPr>
              <a:picLocks noChangeAspect="1"/>
            </p:cNvPicPr>
            <p:nvPr/>
          </p:nvPicPr>
          <p:blipFill>
            <a:blip r:embed="rId4"/>
            <a:stretch>
              <a:fillRect/>
            </a:stretch>
          </p:blipFill>
          <p:spPr>
            <a:xfrm>
              <a:off x="354309" y="3621374"/>
              <a:ext cx="406400" cy="406400"/>
            </a:xfrm>
            <a:prstGeom prst="rect">
              <a:avLst/>
            </a:prstGeom>
          </p:spPr>
        </p:pic>
      </p:grpSp>
      <p:sp>
        <p:nvSpPr>
          <p:cNvPr id="3" name="Rectangle 87">
            <a:extLst>
              <a:ext uri="{FF2B5EF4-FFF2-40B4-BE49-F238E27FC236}">
                <a16:creationId xmlns:a16="http://schemas.microsoft.com/office/drawing/2014/main" id="{48E6A523-C7DB-9608-6FE6-E30E3AA703FB}"/>
              </a:ext>
              <a:ext uri="{C183D7F6-B498-43B3-948B-1728B52AA6E4}">
                <adec:decorative xmlns:adec="http://schemas.microsoft.com/office/drawing/2017/decorative" val="1"/>
              </a:ext>
            </a:extLst>
          </p:cNvPr>
          <p:cNvSpPr>
            <a:spLocks/>
          </p:cNvSpPr>
          <p:nvPr/>
        </p:nvSpPr>
        <p:spPr>
          <a:xfrm>
            <a:off x="7477246" y="1337065"/>
            <a:ext cx="3967805" cy="4334530"/>
          </a:xfrm>
          <a:prstGeom prst="rect">
            <a:avLst/>
          </a:prstGeom>
          <a:solidFill>
            <a:srgbClr val="FFFFFF"/>
          </a:solidFill>
          <a:ln w="38100">
            <a:solidFill>
              <a:srgbClr val="C73ECC"/>
            </a:solidFill>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6" name="Picture 5" descr="screen image showing variables defined for use">
            <a:extLst>
              <a:ext uri="{FF2B5EF4-FFF2-40B4-BE49-F238E27FC236}">
                <a16:creationId xmlns:a16="http://schemas.microsoft.com/office/drawing/2014/main" id="{774F4EC3-F4D8-4841-82D8-DCFACD6A19CD}"/>
              </a:ext>
            </a:extLst>
          </p:cNvPr>
          <p:cNvPicPr>
            <a:picLocks noChangeAspect="1"/>
          </p:cNvPicPr>
          <p:nvPr/>
        </p:nvPicPr>
        <p:blipFill>
          <a:blip r:embed="rId5"/>
          <a:stretch>
            <a:fillRect/>
          </a:stretch>
        </p:blipFill>
        <p:spPr>
          <a:xfrm>
            <a:off x="7754877" y="1475662"/>
            <a:ext cx="3412542" cy="411796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918357903"/>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51E601-FA15-482D-BACC-07386B5A44C8}"/>
              </a:ext>
            </a:extLst>
          </p:cNvPr>
          <p:cNvSpPr>
            <a:spLocks noGrp="1"/>
          </p:cNvSpPr>
          <p:nvPr>
            <p:ph type="title"/>
          </p:nvPr>
        </p:nvSpPr>
        <p:spPr/>
        <p:txBody>
          <a:bodyPr vert="horz" wrap="square" lIns="0" tIns="0" rIns="0" bIns="0" rtlCol="0" anchor="t" anchorCtr="0">
            <a:noAutofit/>
          </a:bodyPr>
          <a:lstStyle/>
          <a:p>
            <a:r>
              <a:rPr lang="en-US" sz="4267">
                <a:solidFill>
                  <a:schemeClr val="tx2"/>
                </a:solidFill>
              </a:rPr>
              <a:t>Using Inputs and Outputs</a:t>
            </a:r>
          </a:p>
        </p:txBody>
      </p:sp>
      <p:pic>
        <p:nvPicPr>
          <p:cNvPr id="11" name="Picture 10" descr="screen image of recorded steps">
            <a:extLst>
              <a:ext uri="{FF2B5EF4-FFF2-40B4-BE49-F238E27FC236}">
                <a16:creationId xmlns:a16="http://schemas.microsoft.com/office/drawing/2014/main" id="{D12544C1-56A8-49AE-B096-F6673F4FC85F}"/>
              </a:ext>
            </a:extLst>
          </p:cNvPr>
          <p:cNvPicPr>
            <a:picLocks noChangeAspect="1"/>
          </p:cNvPicPr>
          <p:nvPr/>
        </p:nvPicPr>
        <p:blipFill>
          <a:blip r:embed="rId2"/>
          <a:stretch>
            <a:fillRect/>
          </a:stretch>
        </p:blipFill>
        <p:spPr>
          <a:xfrm>
            <a:off x="522510" y="1391474"/>
            <a:ext cx="6520505" cy="2968991"/>
          </a:xfrm>
          <a:prstGeom prst="rect">
            <a:avLst/>
          </a:prstGeom>
          <a:effectLst>
            <a:outerShdw blurRad="63500" sx="102000" sy="102000" algn="ctr" rotWithShape="0">
              <a:prstClr val="black">
                <a:alpha val="40000"/>
              </a:prstClr>
            </a:outerShdw>
          </a:effectLst>
        </p:spPr>
      </p:pic>
      <p:sp>
        <p:nvSpPr>
          <p:cNvPr id="6" name="Content Placeholder 25">
            <a:extLst>
              <a:ext uri="{FF2B5EF4-FFF2-40B4-BE49-F238E27FC236}">
                <a16:creationId xmlns:a16="http://schemas.microsoft.com/office/drawing/2014/main" id="{39F0133F-581B-4152-8F9A-2AA14CC1AEE8}"/>
              </a:ext>
            </a:extLst>
          </p:cNvPr>
          <p:cNvSpPr txBox="1">
            <a:spLocks/>
          </p:cNvSpPr>
          <p:nvPr/>
        </p:nvSpPr>
        <p:spPr>
          <a:xfrm>
            <a:off x="522509" y="4592013"/>
            <a:ext cx="5810251" cy="8671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77">
              <a:buNone/>
              <a:defRPr/>
            </a:pPr>
            <a:r>
              <a:rPr lang="en-US" sz="2133">
                <a:solidFill>
                  <a:schemeClr val="accent1"/>
                </a:solidFill>
                <a:latin typeface="+mj-lt"/>
              </a:rPr>
              <a:t>Define inputs/outputs in UI flows</a:t>
            </a:r>
          </a:p>
        </p:txBody>
      </p:sp>
      <p:grpSp>
        <p:nvGrpSpPr>
          <p:cNvPr id="8" name="Group 7" descr="screen image of flow steps">
            <a:extLst>
              <a:ext uri="{FF2B5EF4-FFF2-40B4-BE49-F238E27FC236}">
                <a16:creationId xmlns:a16="http://schemas.microsoft.com/office/drawing/2014/main" id="{C4BAC669-D421-462C-B456-E194C1652BBC}"/>
              </a:ext>
            </a:extLst>
          </p:cNvPr>
          <p:cNvGrpSpPr/>
          <p:nvPr/>
        </p:nvGrpSpPr>
        <p:grpSpPr>
          <a:xfrm>
            <a:off x="7258887" y="1391474"/>
            <a:ext cx="4224335" cy="3262487"/>
            <a:chOff x="7350625" y="1905711"/>
            <a:chExt cx="4224335" cy="3262486"/>
          </a:xfrm>
          <a:effectLst>
            <a:outerShdw blurRad="63500" sx="102000" sy="102000" algn="ctr" rotWithShape="0">
              <a:prstClr val="black">
                <a:alpha val="40000"/>
              </a:prstClr>
            </a:outerShdw>
          </a:effectLst>
        </p:grpSpPr>
        <p:pic>
          <p:nvPicPr>
            <p:cNvPr id="9" name="Picture 8" descr="Bind them in the flow that runs the UI flow">
              <a:extLst>
                <a:ext uri="{FF2B5EF4-FFF2-40B4-BE49-F238E27FC236}">
                  <a16:creationId xmlns:a16="http://schemas.microsoft.com/office/drawing/2014/main" id="{E992B502-565E-4A74-A01A-75922BA74D38}"/>
                </a:ext>
              </a:extLst>
            </p:cNvPr>
            <p:cNvPicPr>
              <a:picLocks noChangeAspect="1"/>
            </p:cNvPicPr>
            <p:nvPr/>
          </p:nvPicPr>
          <p:blipFill>
            <a:blip r:embed="rId3"/>
            <a:stretch>
              <a:fillRect/>
            </a:stretch>
          </p:blipFill>
          <p:spPr>
            <a:xfrm>
              <a:off x="7350625" y="1905711"/>
              <a:ext cx="4224335" cy="3262486"/>
            </a:xfrm>
            <a:prstGeom prst="rect">
              <a:avLst/>
            </a:prstGeom>
          </p:spPr>
        </p:pic>
        <p:pic>
          <p:nvPicPr>
            <p:cNvPr id="10" name="Picture 9">
              <a:extLst>
                <a:ext uri="{FF2B5EF4-FFF2-40B4-BE49-F238E27FC236}">
                  <a16:creationId xmlns:a16="http://schemas.microsoft.com/office/drawing/2014/main" id="{6A4BA8F4-5915-47EC-A530-5502BB9E62A5}"/>
                </a:ext>
              </a:extLst>
            </p:cNvPr>
            <p:cNvPicPr>
              <a:picLocks noChangeAspect="1"/>
            </p:cNvPicPr>
            <p:nvPr/>
          </p:nvPicPr>
          <p:blipFill>
            <a:blip r:embed="rId4"/>
            <a:stretch>
              <a:fillRect/>
            </a:stretch>
          </p:blipFill>
          <p:spPr>
            <a:xfrm>
              <a:off x="7782368" y="3199580"/>
              <a:ext cx="2793829" cy="229420"/>
            </a:xfrm>
            <a:prstGeom prst="rect">
              <a:avLst/>
            </a:prstGeom>
          </p:spPr>
        </p:pic>
      </p:grpSp>
      <p:sp>
        <p:nvSpPr>
          <p:cNvPr id="7" name="Content Placeholder 25">
            <a:extLst>
              <a:ext uri="{FF2B5EF4-FFF2-40B4-BE49-F238E27FC236}">
                <a16:creationId xmlns:a16="http://schemas.microsoft.com/office/drawing/2014/main" id="{2696BBF7-FA72-4864-BD61-62FC3194B2C9}"/>
              </a:ext>
            </a:extLst>
          </p:cNvPr>
          <p:cNvSpPr txBox="1">
            <a:spLocks/>
          </p:cNvSpPr>
          <p:nvPr/>
        </p:nvSpPr>
        <p:spPr>
          <a:xfrm>
            <a:off x="7258887" y="4897196"/>
            <a:ext cx="4224335" cy="8671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77">
              <a:buNone/>
              <a:defRPr/>
            </a:pPr>
            <a:r>
              <a:rPr lang="en-US" sz="2133">
                <a:solidFill>
                  <a:schemeClr val="accent1"/>
                </a:solidFill>
                <a:latin typeface="+mj-lt"/>
              </a:rPr>
              <a:t>Bind them in the flow that runs the UI flow</a:t>
            </a:r>
          </a:p>
        </p:txBody>
      </p:sp>
    </p:spTree>
    <p:extLst>
      <p:ext uri="{BB962C8B-B14F-4D97-AF65-F5344CB8AC3E}">
        <p14:creationId xmlns:p14="http://schemas.microsoft.com/office/powerpoint/2010/main" val="1129862418"/>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9E686FCD-0FD9-E0B6-5F33-78B5A1E3A429}"/>
              </a:ext>
              <a:ext uri="{C183D7F6-B498-43B3-948B-1728B52AA6E4}">
                <adec:decorative xmlns:adec="http://schemas.microsoft.com/office/drawing/2017/decorative" val="1"/>
              </a:ext>
            </a:extLst>
          </p:cNvPr>
          <p:cNvSpPr>
            <a:spLocks/>
          </p:cNvSpPr>
          <p:nvPr/>
        </p:nvSpPr>
        <p:spPr bwMode="auto">
          <a:xfrm>
            <a:off x="4064000" y="1581149"/>
            <a:ext cx="7535862" cy="4430720"/>
          </a:xfrm>
          <a:prstGeom prst="rect">
            <a:avLst/>
          </a:prstGeom>
          <a:noFill/>
          <a:ln w="38100">
            <a:solidFill>
              <a:srgbClr val="C73ECC"/>
            </a:solidFill>
          </a:ln>
        </p:spPr>
        <p:style>
          <a:lnRef idx="0">
            <a:scrgbClr r="0" g="0" b="0"/>
          </a:lnRef>
          <a:fillRef idx="0">
            <a:scrgbClr r="0" g="0" b="0"/>
          </a:fillRef>
          <a:effectRef idx="0">
            <a:scrgbClr r="0" g="0" b="0"/>
          </a:effectRef>
          <a:fontRef idx="minor">
            <a:schemeClr val="lt1"/>
          </a:fontRef>
        </p:style>
        <p:txBody>
          <a:bodyPr rtlCol="0" anchor="ctr"/>
          <a:lstStyle/>
          <a:p>
            <a:pPr algn="ctr" defTabSz="914400"/>
            <a:endParaRPr lang="en-US" sz="1800">
              <a:solidFill>
                <a:schemeClr val="tx1"/>
              </a:solidFill>
            </a:endParaRPr>
          </a:p>
        </p:txBody>
      </p:sp>
      <p:sp>
        <p:nvSpPr>
          <p:cNvPr id="7" name="Arrow: Right 6">
            <a:extLst>
              <a:ext uri="{FF2B5EF4-FFF2-40B4-BE49-F238E27FC236}">
                <a16:creationId xmlns:a16="http://schemas.microsoft.com/office/drawing/2014/main" id="{320D56E5-E131-4513-A6BC-3381D9283360}"/>
              </a:ext>
              <a:ext uri="{C183D7F6-B498-43B3-948B-1728B52AA6E4}">
                <adec:decorative xmlns:adec="http://schemas.microsoft.com/office/drawing/2017/decorative" val="1"/>
              </a:ext>
            </a:extLst>
          </p:cNvPr>
          <p:cNvSpPr/>
          <p:nvPr/>
        </p:nvSpPr>
        <p:spPr bwMode="auto">
          <a:xfrm>
            <a:off x="4095750" y="2329004"/>
            <a:ext cx="1251257" cy="988828"/>
          </a:xfrm>
          <a:prstGeom prst="rightArrow">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1" name="Arrow: Right 10">
            <a:extLst>
              <a:ext uri="{FF2B5EF4-FFF2-40B4-BE49-F238E27FC236}">
                <a16:creationId xmlns:a16="http://schemas.microsoft.com/office/drawing/2014/main" id="{D7EB48A8-7CE5-40D5-829F-625280F19DBF}"/>
              </a:ext>
              <a:ext uri="{C183D7F6-B498-43B3-948B-1728B52AA6E4}">
                <adec:decorative xmlns:adec="http://schemas.microsoft.com/office/drawing/2017/decorative" val="1"/>
              </a:ext>
            </a:extLst>
          </p:cNvPr>
          <p:cNvSpPr/>
          <p:nvPr/>
        </p:nvSpPr>
        <p:spPr bwMode="auto">
          <a:xfrm rot="10800000">
            <a:off x="10221960" y="3287713"/>
            <a:ext cx="1347740" cy="988828"/>
          </a:xfrm>
          <a:prstGeom prst="rightArrow">
            <a:avLst/>
          </a:prstGeom>
          <a:solidFill>
            <a:schemeClr val="accent3">
              <a:lumMod val="60000"/>
              <a:lumOff val="4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16" name="Title 15">
            <a:extLst>
              <a:ext uri="{FF2B5EF4-FFF2-40B4-BE49-F238E27FC236}">
                <a16:creationId xmlns:a16="http://schemas.microsoft.com/office/drawing/2014/main" id="{72FB7E8C-C1D7-47CF-AC6F-DF1CC61CE2AB}"/>
              </a:ext>
            </a:extLst>
          </p:cNvPr>
          <p:cNvSpPr>
            <a:spLocks noGrp="1"/>
          </p:cNvSpPr>
          <p:nvPr>
            <p:ph type="title"/>
          </p:nvPr>
        </p:nvSpPr>
        <p:spPr>
          <a:xfrm>
            <a:off x="588262" y="585216"/>
            <a:ext cx="11044938" cy="492443"/>
          </a:xfrm>
        </p:spPr>
        <p:txBody>
          <a:bodyPr/>
          <a:lstStyle/>
          <a:p>
            <a:r>
              <a:rPr lang="en-US"/>
              <a:t>Key concepts</a:t>
            </a:r>
          </a:p>
        </p:txBody>
      </p:sp>
      <p:sp>
        <p:nvSpPr>
          <p:cNvPr id="8" name="Text Placeholder 7">
            <a:extLst>
              <a:ext uri="{FF2B5EF4-FFF2-40B4-BE49-F238E27FC236}">
                <a16:creationId xmlns:a16="http://schemas.microsoft.com/office/drawing/2014/main" id="{80B37D6B-51D4-1136-6496-4AB65022942D}"/>
              </a:ext>
            </a:extLst>
          </p:cNvPr>
          <p:cNvSpPr>
            <a:spLocks noGrp="1"/>
          </p:cNvSpPr>
          <p:nvPr>
            <p:ph type="body" sz="quarter" idx="16"/>
          </p:nvPr>
        </p:nvSpPr>
        <p:spPr>
          <a:xfrm>
            <a:off x="584201" y="1594155"/>
            <a:ext cx="2510692" cy="677108"/>
          </a:xfrm>
        </p:spPr>
        <p:txBody>
          <a:bodyPr/>
          <a:lstStyle/>
          <a:p>
            <a:r>
              <a:rPr lang="en-US" sz="2200"/>
              <a:t>Every flow has two main parts:</a:t>
            </a:r>
          </a:p>
        </p:txBody>
      </p:sp>
      <p:sp>
        <p:nvSpPr>
          <p:cNvPr id="6" name="Text Placeholder 5">
            <a:extLst>
              <a:ext uri="{FF2B5EF4-FFF2-40B4-BE49-F238E27FC236}">
                <a16:creationId xmlns:a16="http://schemas.microsoft.com/office/drawing/2014/main" id="{7C408FF8-9096-B949-38BB-B34B1942C6F0}"/>
              </a:ext>
            </a:extLst>
          </p:cNvPr>
          <p:cNvSpPr>
            <a:spLocks noGrp="1"/>
          </p:cNvSpPr>
          <p:nvPr>
            <p:ph type="body" sz="quarter" idx="15"/>
          </p:nvPr>
        </p:nvSpPr>
        <p:spPr>
          <a:xfrm>
            <a:off x="586389" y="2389987"/>
            <a:ext cx="3172811" cy="3431709"/>
          </a:xfrm>
        </p:spPr>
        <p:txBody>
          <a:bodyPr/>
          <a:lstStyle/>
          <a:p>
            <a:pPr marL="0" indent="0">
              <a:spcBef>
                <a:spcPts val="1200"/>
              </a:spcBef>
              <a:buNone/>
            </a:pPr>
            <a:r>
              <a:rPr lang="en-US" sz="1800" b="1"/>
              <a:t>A Trigger </a:t>
            </a:r>
          </a:p>
          <a:p>
            <a:pPr marL="0" indent="0">
              <a:spcBef>
                <a:spcPts val="600"/>
              </a:spcBef>
              <a:spcAft>
                <a:spcPts val="600"/>
              </a:spcAft>
              <a:buNone/>
            </a:pPr>
            <a:r>
              <a:rPr lang="en-US" sz="1800"/>
              <a:t>The starting action of the flow such as new email arriving in your inbox or a new item being added to a SharePoint list</a:t>
            </a:r>
          </a:p>
          <a:p>
            <a:pPr marL="0" indent="0">
              <a:spcBef>
                <a:spcPts val="1200"/>
              </a:spcBef>
              <a:buNone/>
            </a:pPr>
            <a:r>
              <a:rPr lang="en-US" sz="1800" b="1"/>
              <a:t>One or more Actions</a:t>
            </a:r>
          </a:p>
          <a:p>
            <a:pPr marL="0" indent="0">
              <a:spcBef>
                <a:spcPts val="600"/>
              </a:spcBef>
              <a:spcAft>
                <a:spcPts val="600"/>
              </a:spcAft>
              <a:buNone/>
            </a:pPr>
            <a:r>
              <a:rPr lang="en-US" sz="1800"/>
              <a:t>What you want to happen when a trigger is invoked such as start the action of creating a new file on OneDrive for Business</a:t>
            </a:r>
          </a:p>
        </p:txBody>
      </p:sp>
      <p:sp>
        <p:nvSpPr>
          <p:cNvPr id="13" name="TextBox 12">
            <a:extLst>
              <a:ext uri="{FF2B5EF4-FFF2-40B4-BE49-F238E27FC236}">
                <a16:creationId xmlns:a16="http://schemas.microsoft.com/office/drawing/2014/main" id="{797A4C69-FEEE-4671-8263-30350F858D9A}"/>
              </a:ext>
            </a:extLst>
          </p:cNvPr>
          <p:cNvSpPr txBox="1"/>
          <p:nvPr/>
        </p:nvSpPr>
        <p:spPr>
          <a:xfrm>
            <a:off x="4318330" y="2669530"/>
            <a:ext cx="790409" cy="307777"/>
          </a:xfrm>
          <a:prstGeom prst="rect">
            <a:avLst/>
          </a:prstGeom>
          <a:noFill/>
        </p:spPr>
        <p:txBody>
          <a:bodyPr wrap="none" lIns="0" tIns="0" rIns="0" bIns="0" rtlCol="0">
            <a:spAutoFit/>
          </a:bodyPr>
          <a:lstStyle/>
          <a:p>
            <a:pPr algn="l"/>
            <a:r>
              <a:rPr lang="en-US" sz="2000"/>
              <a:t>Trigger</a:t>
            </a:r>
          </a:p>
        </p:txBody>
      </p:sp>
      <p:pic>
        <p:nvPicPr>
          <p:cNvPr id="4" name="Picture 3" descr="Graphical user interface, application&#10;&#10;Description automatically generated">
            <a:extLst>
              <a:ext uri="{FF2B5EF4-FFF2-40B4-BE49-F238E27FC236}">
                <a16:creationId xmlns:a16="http://schemas.microsoft.com/office/drawing/2014/main" id="{593CC6C0-055A-4011-8E34-25E012FF30FD}"/>
              </a:ext>
              <a:ext uri="{C183D7F6-B498-43B3-948B-1728B52AA6E4}">
                <adec:decorative xmlns:adec="http://schemas.microsoft.com/office/drawing/2017/decorative" val="0"/>
              </a:ext>
            </a:extLst>
          </p:cNvPr>
          <p:cNvPicPr>
            <a:picLocks noChangeAspect="1"/>
          </p:cNvPicPr>
          <p:nvPr/>
        </p:nvPicPr>
        <p:blipFill rotWithShape="1">
          <a:blip r:embed="rId3"/>
          <a:srcRect/>
          <a:stretch/>
        </p:blipFill>
        <p:spPr>
          <a:xfrm>
            <a:off x="5363069" y="2520437"/>
            <a:ext cx="4858892" cy="2552145"/>
          </a:xfrm>
          <a:prstGeom prst="rect">
            <a:avLst/>
          </a:prstGeom>
          <a:ln>
            <a:solidFill>
              <a:schemeClr val="tx1"/>
            </a:solidFill>
          </a:ln>
        </p:spPr>
      </p:pic>
      <p:sp>
        <p:nvSpPr>
          <p:cNvPr id="15" name="TextBox 14">
            <a:extLst>
              <a:ext uri="{FF2B5EF4-FFF2-40B4-BE49-F238E27FC236}">
                <a16:creationId xmlns:a16="http://schemas.microsoft.com/office/drawing/2014/main" id="{6D781FA0-4F46-4E7F-B797-30B3D0663926}"/>
              </a:ext>
            </a:extLst>
          </p:cNvPr>
          <p:cNvSpPr txBox="1"/>
          <p:nvPr/>
        </p:nvSpPr>
        <p:spPr>
          <a:xfrm>
            <a:off x="10550196" y="3621888"/>
            <a:ext cx="729367" cy="307777"/>
          </a:xfrm>
          <a:prstGeom prst="rect">
            <a:avLst/>
          </a:prstGeom>
          <a:noFill/>
        </p:spPr>
        <p:txBody>
          <a:bodyPr wrap="none" lIns="0" tIns="0" rIns="0" bIns="0" rtlCol="0">
            <a:spAutoFit/>
          </a:bodyPr>
          <a:lstStyle/>
          <a:p>
            <a:pPr algn="l"/>
            <a:r>
              <a:rPr lang="en-US" sz="2000"/>
              <a:t>Action</a:t>
            </a:r>
          </a:p>
        </p:txBody>
      </p:sp>
    </p:spTree>
    <p:extLst>
      <p:ext uri="{BB962C8B-B14F-4D97-AF65-F5344CB8AC3E}">
        <p14:creationId xmlns:p14="http://schemas.microsoft.com/office/powerpoint/2010/main" val="382600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C4521-23EF-45DA-68FF-28DE9A3FBD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D2C8D-C2C2-F1CC-6A96-2843ED570BC0}"/>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2ECB4E4A-C6B9-669E-7AFC-96174BD24EAA}"/>
              </a:ext>
            </a:extLst>
          </p:cNvPr>
          <p:cNvSpPr>
            <a:spLocks noGrp="1"/>
          </p:cNvSpPr>
          <p:nvPr>
            <p:ph type="sldNum" sz="quarter" idx="4"/>
          </p:nvPr>
        </p:nvSpPr>
        <p:spPr/>
        <p:txBody>
          <a:bodyPr/>
          <a:lstStyle/>
          <a:p>
            <a:pPr algn="r"/>
            <a:r>
              <a:rPr lang="en-GB"/>
              <a:t>RSM | </a:t>
            </a:r>
            <a:fld id="{D3664AF6-26E3-4378-990F-C4F4E21208D6}" type="slidenum">
              <a:rPr smtClean="0"/>
              <a:pPr algn="r"/>
              <a:t>57</a:t>
            </a:fld>
            <a:endParaRPr/>
          </a:p>
        </p:txBody>
      </p:sp>
      <p:pic>
        <p:nvPicPr>
          <p:cNvPr id="5" name="Picture 4">
            <a:extLst>
              <a:ext uri="{FF2B5EF4-FFF2-40B4-BE49-F238E27FC236}">
                <a16:creationId xmlns:a16="http://schemas.microsoft.com/office/drawing/2014/main" id="{DA8EA5C0-581F-1EA7-37BA-F3396BFA63A5}"/>
              </a:ext>
            </a:extLst>
          </p:cNvPr>
          <p:cNvPicPr>
            <a:picLocks noChangeAspect="1"/>
          </p:cNvPicPr>
          <p:nvPr/>
        </p:nvPicPr>
        <p:blipFill>
          <a:blip r:embed="rId2"/>
          <a:stretch>
            <a:fillRect/>
          </a:stretch>
        </p:blipFill>
        <p:spPr>
          <a:xfrm>
            <a:off x="2598223" y="0"/>
            <a:ext cx="6995553" cy="6858000"/>
          </a:xfrm>
          <a:prstGeom prst="rect">
            <a:avLst/>
          </a:prstGeom>
        </p:spPr>
      </p:pic>
    </p:spTree>
    <p:extLst>
      <p:ext uri="{BB962C8B-B14F-4D97-AF65-F5344CB8AC3E}">
        <p14:creationId xmlns:p14="http://schemas.microsoft.com/office/powerpoint/2010/main" val="25729138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2A7C4-540E-8F49-D9F4-8184DFF12C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E707F-4630-E6D4-C8AF-EC379E705E17}"/>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A3B21D2F-86B9-305A-D685-A6C2FFC2B058}"/>
              </a:ext>
            </a:extLst>
          </p:cNvPr>
          <p:cNvSpPr>
            <a:spLocks noGrp="1"/>
          </p:cNvSpPr>
          <p:nvPr>
            <p:ph type="sldNum" sz="quarter" idx="4"/>
          </p:nvPr>
        </p:nvSpPr>
        <p:spPr/>
        <p:txBody>
          <a:bodyPr/>
          <a:lstStyle/>
          <a:p>
            <a:pPr algn="r"/>
            <a:r>
              <a:rPr lang="en-GB"/>
              <a:t>RSM | </a:t>
            </a:r>
            <a:fld id="{D3664AF6-26E3-4378-990F-C4F4E21208D6}" type="slidenum">
              <a:rPr smtClean="0"/>
              <a:pPr algn="r"/>
              <a:t>58</a:t>
            </a:fld>
            <a:endParaRPr/>
          </a:p>
        </p:txBody>
      </p:sp>
      <p:pic>
        <p:nvPicPr>
          <p:cNvPr id="5" name="Picture 4">
            <a:extLst>
              <a:ext uri="{FF2B5EF4-FFF2-40B4-BE49-F238E27FC236}">
                <a16:creationId xmlns:a16="http://schemas.microsoft.com/office/drawing/2014/main" id="{363ED5B7-5149-B000-6EA2-20E3FD148EF8}"/>
              </a:ext>
            </a:extLst>
          </p:cNvPr>
          <p:cNvPicPr>
            <a:picLocks noChangeAspect="1"/>
          </p:cNvPicPr>
          <p:nvPr/>
        </p:nvPicPr>
        <p:blipFill>
          <a:blip r:embed="rId2"/>
          <a:stretch>
            <a:fillRect/>
          </a:stretch>
        </p:blipFill>
        <p:spPr>
          <a:xfrm>
            <a:off x="2598223" y="0"/>
            <a:ext cx="6995553" cy="6858000"/>
          </a:xfrm>
          <a:prstGeom prst="rect">
            <a:avLst/>
          </a:prstGeom>
        </p:spPr>
      </p:pic>
    </p:spTree>
    <p:extLst>
      <p:ext uri="{BB962C8B-B14F-4D97-AF65-F5344CB8AC3E}">
        <p14:creationId xmlns:p14="http://schemas.microsoft.com/office/powerpoint/2010/main" val="1324645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70F74-B66A-75B0-D4AF-CCF31B4D2A64}"/>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B8E8B21F-1A42-20C3-CA5C-607729DBB73E}"/>
              </a:ext>
            </a:extLst>
          </p:cNvPr>
          <p:cNvSpPr>
            <a:spLocks noGrp="1"/>
          </p:cNvSpPr>
          <p:nvPr>
            <p:ph type="sldNum" sz="quarter" idx="4"/>
          </p:nvPr>
        </p:nvSpPr>
        <p:spPr/>
        <p:txBody>
          <a:bodyPr/>
          <a:lstStyle/>
          <a:p>
            <a:pPr algn="r"/>
            <a:r>
              <a:rPr lang="en-GB"/>
              <a:t>RSM | </a:t>
            </a:r>
            <a:fld id="{D3664AF6-26E3-4378-990F-C4F4E21208D6}" type="slidenum">
              <a:rPr smtClean="0"/>
              <a:pPr algn="r"/>
              <a:t>59</a:t>
            </a:fld>
            <a:endParaRPr/>
          </a:p>
        </p:txBody>
      </p:sp>
      <p:pic>
        <p:nvPicPr>
          <p:cNvPr id="5" name="Picture 4">
            <a:extLst>
              <a:ext uri="{FF2B5EF4-FFF2-40B4-BE49-F238E27FC236}">
                <a16:creationId xmlns:a16="http://schemas.microsoft.com/office/drawing/2014/main" id="{0F1244D9-76F3-960E-AC47-4446985CEBB9}"/>
              </a:ext>
            </a:extLst>
          </p:cNvPr>
          <p:cNvPicPr>
            <a:picLocks noChangeAspect="1"/>
          </p:cNvPicPr>
          <p:nvPr/>
        </p:nvPicPr>
        <p:blipFill>
          <a:blip r:embed="rId2"/>
          <a:stretch>
            <a:fillRect/>
          </a:stretch>
        </p:blipFill>
        <p:spPr>
          <a:xfrm>
            <a:off x="2669433" y="0"/>
            <a:ext cx="6853133" cy="6858000"/>
          </a:xfrm>
          <a:prstGeom prst="rect">
            <a:avLst/>
          </a:prstGeom>
        </p:spPr>
      </p:pic>
    </p:spTree>
    <p:extLst>
      <p:ext uri="{BB962C8B-B14F-4D97-AF65-F5344CB8AC3E}">
        <p14:creationId xmlns:p14="http://schemas.microsoft.com/office/powerpoint/2010/main" val="15123944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41B48-5B3B-ABB5-1F6D-5620CE2CC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824040-1FDB-100D-A0CC-9E4083CA4B95}"/>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DB835B62-0B1A-9542-B807-DE32BA8FC4E4}"/>
              </a:ext>
            </a:extLst>
          </p:cNvPr>
          <p:cNvSpPr>
            <a:spLocks noGrp="1"/>
          </p:cNvSpPr>
          <p:nvPr>
            <p:ph type="sldNum" sz="quarter" idx="4"/>
          </p:nvPr>
        </p:nvSpPr>
        <p:spPr/>
        <p:txBody>
          <a:bodyPr/>
          <a:lstStyle/>
          <a:p>
            <a:pPr algn="r"/>
            <a:r>
              <a:rPr lang="en-GB"/>
              <a:t>RSM | </a:t>
            </a:r>
            <a:fld id="{D3664AF6-26E3-4378-990F-C4F4E21208D6}" type="slidenum">
              <a:rPr smtClean="0"/>
              <a:pPr algn="r"/>
              <a:t>60</a:t>
            </a:fld>
            <a:endParaRPr/>
          </a:p>
        </p:txBody>
      </p:sp>
      <p:pic>
        <p:nvPicPr>
          <p:cNvPr id="5" name="Picture 4">
            <a:extLst>
              <a:ext uri="{FF2B5EF4-FFF2-40B4-BE49-F238E27FC236}">
                <a16:creationId xmlns:a16="http://schemas.microsoft.com/office/drawing/2014/main" id="{1914136F-29F4-83D3-07EB-25A9D0FEAA97}"/>
              </a:ext>
            </a:extLst>
          </p:cNvPr>
          <p:cNvPicPr>
            <a:picLocks noChangeAspect="1"/>
          </p:cNvPicPr>
          <p:nvPr/>
        </p:nvPicPr>
        <p:blipFill>
          <a:blip r:embed="rId2"/>
          <a:stretch>
            <a:fillRect/>
          </a:stretch>
        </p:blipFill>
        <p:spPr>
          <a:xfrm>
            <a:off x="2669433" y="0"/>
            <a:ext cx="6853133" cy="6858000"/>
          </a:xfrm>
          <a:prstGeom prst="rect">
            <a:avLst/>
          </a:prstGeom>
        </p:spPr>
      </p:pic>
    </p:spTree>
    <p:extLst>
      <p:ext uri="{BB962C8B-B14F-4D97-AF65-F5344CB8AC3E}">
        <p14:creationId xmlns:p14="http://schemas.microsoft.com/office/powerpoint/2010/main" val="18703908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9B742-7E17-AEDC-62D2-D3FCAFE4DC5B}"/>
              </a:ext>
            </a:extLst>
          </p:cNvPr>
          <p:cNvSpPr>
            <a:spLocks noGrp="1"/>
          </p:cNvSpPr>
          <p:nvPr>
            <p:ph type="title"/>
          </p:nvPr>
        </p:nvSpPr>
        <p:spPr/>
        <p:txBody>
          <a:bodyPr/>
          <a:lstStyle/>
          <a:p>
            <a:endParaRPr lang="en-US"/>
          </a:p>
        </p:txBody>
      </p:sp>
      <p:graphicFrame>
        <p:nvGraphicFramePr>
          <p:cNvPr id="6" name="Content Placeholder 5">
            <a:extLst>
              <a:ext uri="{FF2B5EF4-FFF2-40B4-BE49-F238E27FC236}">
                <a16:creationId xmlns:a16="http://schemas.microsoft.com/office/drawing/2014/main" id="{4EE41CC5-67E4-8F19-AC53-BA48CA4DE784}"/>
              </a:ext>
            </a:extLst>
          </p:cNvPr>
          <p:cNvGraphicFramePr>
            <a:graphicFrameLocks noGrp="1"/>
          </p:cNvGraphicFramePr>
          <p:nvPr>
            <p:ph idx="1"/>
            <p:extLst>
              <p:ext uri="{D42A27DB-BD31-4B8C-83A1-F6EECF244321}">
                <p14:modId xmlns:p14="http://schemas.microsoft.com/office/powerpoint/2010/main" val="1449405910"/>
              </p:ext>
            </p:extLst>
          </p:nvPr>
        </p:nvGraphicFramePr>
        <p:xfrm>
          <a:off x="6580626" y="2033263"/>
          <a:ext cx="8124904" cy="4114800"/>
        </p:xfrm>
        <a:graphic>
          <a:graphicData uri="http://schemas.openxmlformats.org/drawingml/2006/table">
            <a:tbl>
              <a:tblPr/>
              <a:tblGrid>
                <a:gridCol w="25400">
                  <a:extLst>
                    <a:ext uri="{9D8B030D-6E8A-4147-A177-3AD203B41FA5}">
                      <a16:colId xmlns:a16="http://schemas.microsoft.com/office/drawing/2014/main" val="1745470933"/>
                    </a:ext>
                  </a:extLst>
                </a:gridCol>
                <a:gridCol w="8099504">
                  <a:extLst>
                    <a:ext uri="{9D8B030D-6E8A-4147-A177-3AD203B41FA5}">
                      <a16:colId xmlns:a16="http://schemas.microsoft.com/office/drawing/2014/main" val="2387903682"/>
                    </a:ext>
                  </a:extLst>
                </a:gridCol>
              </a:tblGrid>
              <a:tr h="0">
                <a:tc>
                  <a:txBody>
                    <a:bodyPr/>
                    <a:lstStyle/>
                    <a:p>
                      <a:pPr algn="r" rtl="0" fontAlgn="base"/>
                      <a:r>
                        <a:rPr lang="en-US" b="0" i="0">
                          <a:solidFill>
                            <a:srgbClr val="AFAFAF"/>
                          </a:solidFill>
                          <a:effectLst/>
                          <a:latin typeface="Monaco"/>
                        </a:rPr>
                        <a:t>1</a:t>
                      </a:r>
                    </a:p>
                    <a:p>
                      <a:pPr algn="r" rtl="0" fontAlgn="base"/>
                      <a:r>
                        <a:rPr lang="en-US" b="0" i="0">
                          <a:solidFill>
                            <a:srgbClr val="AFAFAF"/>
                          </a:solidFill>
                          <a:effectLst/>
                          <a:latin typeface="Monaco"/>
                        </a:rPr>
                        <a:t>2</a:t>
                      </a:r>
                    </a:p>
                    <a:p>
                      <a:pPr algn="r" rtl="0" fontAlgn="base"/>
                      <a:r>
                        <a:rPr lang="en-US" b="0" i="0">
                          <a:solidFill>
                            <a:srgbClr val="AFAFAF"/>
                          </a:solidFill>
                          <a:effectLst/>
                          <a:latin typeface="Monaco"/>
                        </a:rPr>
                        <a:t>3</a:t>
                      </a:r>
                    </a:p>
                    <a:p>
                      <a:pPr algn="r" rtl="0" fontAlgn="base"/>
                      <a:r>
                        <a:rPr lang="en-US" b="0" i="0">
                          <a:solidFill>
                            <a:srgbClr val="AFAFAF"/>
                          </a:solidFill>
                          <a:effectLst/>
                          <a:latin typeface="Monaco"/>
                        </a:rPr>
                        <a:t>4</a:t>
                      </a:r>
                    </a:p>
                    <a:p>
                      <a:pPr algn="r" rtl="0" fontAlgn="base"/>
                      <a:r>
                        <a:rPr lang="en-US" b="0" i="0">
                          <a:solidFill>
                            <a:srgbClr val="AFAFAF"/>
                          </a:solidFill>
                          <a:effectLst/>
                          <a:latin typeface="Monaco"/>
                        </a:rPr>
                        <a:t>5</a:t>
                      </a:r>
                    </a:p>
                    <a:p>
                      <a:pPr algn="r" rtl="0" fontAlgn="base"/>
                      <a:r>
                        <a:rPr lang="en-US" b="0" i="0">
                          <a:solidFill>
                            <a:srgbClr val="AFAFAF"/>
                          </a:solidFill>
                          <a:effectLst/>
                          <a:latin typeface="Monaco"/>
                        </a:rPr>
                        <a:t>6</a:t>
                      </a:r>
                    </a:p>
                    <a:p>
                      <a:pPr algn="r" rtl="0" fontAlgn="base"/>
                      <a:r>
                        <a:rPr lang="en-US" b="0" i="0">
                          <a:solidFill>
                            <a:srgbClr val="AFAFAF"/>
                          </a:solidFill>
                          <a:effectLst/>
                          <a:latin typeface="Monaco"/>
                        </a:rPr>
                        <a:t>7</a:t>
                      </a:r>
                    </a:p>
                    <a:p>
                      <a:pPr algn="r" rtl="0" fontAlgn="base"/>
                      <a:r>
                        <a:rPr lang="en-US" b="0" i="0">
                          <a:solidFill>
                            <a:srgbClr val="AFAFAF"/>
                          </a:solidFill>
                          <a:effectLst/>
                          <a:latin typeface="Monaco"/>
                        </a:rPr>
                        <a:t>8</a:t>
                      </a:r>
                    </a:p>
                    <a:p>
                      <a:pPr algn="r" rtl="0" fontAlgn="base"/>
                      <a:r>
                        <a:rPr lang="en-US" b="0" i="0">
                          <a:solidFill>
                            <a:srgbClr val="AFAFAF"/>
                          </a:solidFill>
                          <a:effectLst/>
                          <a:latin typeface="Monaco"/>
                        </a:rPr>
                        <a:t>9</a:t>
                      </a:r>
                    </a:p>
                    <a:p>
                      <a:pPr algn="r" rtl="0" fontAlgn="base"/>
                      <a:r>
                        <a:rPr lang="en-US" b="0" i="0">
                          <a:solidFill>
                            <a:srgbClr val="AFAFAF"/>
                          </a:solidFill>
                          <a:effectLst/>
                          <a:latin typeface="Monaco"/>
                        </a:rPr>
                        <a:t>10</a:t>
                      </a:r>
                    </a:p>
                    <a:p>
                      <a:pPr algn="r" rtl="0" fontAlgn="base"/>
                      <a:r>
                        <a:rPr lang="en-US" b="0" i="0">
                          <a:solidFill>
                            <a:srgbClr val="AFAFAF"/>
                          </a:solidFill>
                          <a:effectLst/>
                          <a:latin typeface="Monaco"/>
                        </a:rPr>
                        <a:t>11</a:t>
                      </a:r>
                    </a:p>
                    <a:p>
                      <a:pPr algn="r" rtl="0" fontAlgn="base"/>
                      <a:r>
                        <a:rPr lang="en-US" b="0" i="0">
                          <a:solidFill>
                            <a:srgbClr val="AFAFAF"/>
                          </a:solidFill>
                          <a:effectLst/>
                          <a:latin typeface="Monaco"/>
                        </a:rPr>
                        <a:t>12</a:t>
                      </a:r>
                    </a:p>
                  </a:txBody>
                  <a:tcPr marL="0" marR="0" marT="0" marB="0" anchor="ctr">
                    <a:lnL>
                      <a:noFill/>
                    </a:lnL>
                    <a:lnR>
                      <a:noFill/>
                    </a:lnR>
                    <a:lnT>
                      <a:noFill/>
                    </a:lnT>
                    <a:lnB>
                      <a:noFill/>
                    </a:lnB>
                    <a:noFill/>
                  </a:tcPr>
                </a:tc>
                <a:tc>
                  <a:txBody>
                    <a:bodyPr/>
                    <a:lstStyle/>
                    <a:p>
                      <a:pPr algn="l" rtl="0" fontAlgn="base"/>
                      <a:r>
                        <a:rPr lang="en-US" b="0" i="0">
                          <a:effectLst/>
                          <a:latin typeface="Monaco"/>
                        </a:rPr>
                        <a:t>{</a:t>
                      </a:r>
                    </a:p>
                    <a:p>
                      <a:pPr algn="l" rtl="0" fontAlgn="base"/>
                      <a:r>
                        <a:rPr lang="en-US" b="0" i="0">
                          <a:effectLst/>
                          <a:latin typeface="Monaco"/>
                        </a:rPr>
                        <a:t>    "type": "</a:t>
                      </a:r>
                      <a:r>
                        <a:rPr lang="en-US" b="0" i="0" err="1">
                          <a:effectLst/>
                          <a:latin typeface="Monaco"/>
                        </a:rPr>
                        <a:t>AdaptiveCard</a:t>
                      </a:r>
                      <a:r>
                        <a:rPr lang="en-US" b="0" i="0">
                          <a:effectLst/>
                          <a:latin typeface="Monaco"/>
                        </a:rPr>
                        <a:t>",</a:t>
                      </a:r>
                    </a:p>
                    <a:p>
                      <a:pPr algn="l" rtl="0" fontAlgn="base"/>
                      <a:r>
                        <a:rPr lang="en-US" b="0" i="0">
                          <a:effectLst/>
                          <a:latin typeface="Monaco"/>
                        </a:rPr>
                        <a:t>    "$schema": "</a:t>
                      </a:r>
                      <a:r>
                        <a:rPr lang="en-US" b="0" i="0" u="none" strike="noStrike">
                          <a:solidFill>
                            <a:srgbClr val="0000FF"/>
                          </a:solidFill>
                          <a:effectLst/>
                          <a:latin typeface="Monaco"/>
                          <a:hlinkClick r:id="rId2"/>
                        </a:rPr>
                        <a:t>http://adaptivecards.io/schemas/adaptive-</a:t>
                      </a:r>
                      <a:r>
                        <a:rPr lang="en-US" b="0" i="0" u="none" strike="noStrike" err="1">
                          <a:solidFill>
                            <a:srgbClr val="0000FF"/>
                          </a:solidFill>
                          <a:effectLst/>
                          <a:latin typeface="Monaco"/>
                          <a:hlinkClick r:id="rId2"/>
                        </a:rPr>
                        <a:t>card.json</a:t>
                      </a:r>
                      <a:r>
                        <a:rPr lang="en-US" b="0" i="0">
                          <a:effectLst/>
                          <a:latin typeface="Monaco"/>
                        </a:rPr>
                        <a:t>",</a:t>
                      </a:r>
                    </a:p>
                    <a:p>
                      <a:pPr algn="l" rtl="0" fontAlgn="base"/>
                      <a:r>
                        <a:rPr lang="en-US" b="0" i="0">
                          <a:effectLst/>
                          <a:latin typeface="Monaco"/>
                        </a:rPr>
                        <a:t>    "version": "1.5",</a:t>
                      </a:r>
                    </a:p>
                    <a:p>
                      <a:pPr algn="l" rtl="0" fontAlgn="base"/>
                      <a:r>
                        <a:rPr lang="en-US" b="0" i="0">
                          <a:effectLst/>
                          <a:latin typeface="Monaco"/>
                        </a:rPr>
                        <a:t>    "body": [</a:t>
                      </a:r>
                    </a:p>
                    <a:p>
                      <a:pPr algn="l" rtl="0" fontAlgn="base"/>
                      <a:r>
                        <a:rPr lang="en-US" b="0" i="0">
                          <a:effectLst/>
                          <a:latin typeface="Monaco"/>
                        </a:rPr>
                        <a:t>        {</a:t>
                      </a:r>
                    </a:p>
                    <a:p>
                      <a:pPr algn="l" rtl="0" fontAlgn="base"/>
                      <a:r>
                        <a:rPr lang="en-US" b="0" i="0">
                          <a:effectLst/>
                          <a:latin typeface="Monaco"/>
                        </a:rPr>
                        <a:t>            "type": "</a:t>
                      </a:r>
                      <a:r>
                        <a:rPr lang="en-US" b="0" i="0" err="1">
                          <a:effectLst/>
                          <a:latin typeface="Monaco"/>
                        </a:rPr>
                        <a:t>TextBlock</a:t>
                      </a:r>
                      <a:r>
                        <a:rPr lang="en-US" b="0" i="0">
                          <a:effectLst/>
                          <a:latin typeface="Monaco"/>
                        </a:rPr>
                        <a:t>",</a:t>
                      </a:r>
                    </a:p>
                    <a:p>
                      <a:pPr algn="l" rtl="0" fontAlgn="base"/>
                      <a:r>
                        <a:rPr lang="en-US" b="0" i="0">
                          <a:effectLst/>
                          <a:latin typeface="Monaco"/>
                        </a:rPr>
                        <a:t>            "text": "I'm a simple text block",</a:t>
                      </a:r>
                    </a:p>
                    <a:p>
                      <a:pPr algn="l" rtl="0" fontAlgn="base"/>
                      <a:r>
                        <a:rPr lang="en-US" b="0" i="0">
                          <a:effectLst/>
                          <a:latin typeface="Monaco"/>
                        </a:rPr>
                        <a:t>            "wrap": true</a:t>
                      </a:r>
                    </a:p>
                    <a:p>
                      <a:pPr algn="l" rtl="0" fontAlgn="base"/>
                      <a:r>
                        <a:rPr lang="en-US" b="0" i="0">
                          <a:effectLst/>
                          <a:latin typeface="Monaco"/>
                        </a:rPr>
                        <a:t>        }</a:t>
                      </a:r>
                    </a:p>
                    <a:p>
                      <a:pPr algn="l" rtl="0" fontAlgn="base"/>
                      <a:r>
                        <a:rPr lang="en-US" b="0" i="0">
                          <a:effectLst/>
                          <a:latin typeface="Monaco"/>
                        </a:rPr>
                        <a:t>    ]</a:t>
                      </a:r>
                    </a:p>
                    <a:p>
                      <a:pPr algn="l" rtl="0" fontAlgn="base"/>
                      <a:r>
                        <a:rPr lang="en-US" b="0" i="0">
                          <a:effectLst/>
                          <a:latin typeface="Monaco"/>
                        </a:rPr>
                        <a:t>}</a:t>
                      </a:r>
                    </a:p>
                  </a:txBody>
                  <a:tcPr marL="0" marR="0" marT="0" marB="0" anchor="ctr">
                    <a:lnL>
                      <a:noFill/>
                    </a:lnL>
                    <a:lnR>
                      <a:noFill/>
                    </a:lnR>
                    <a:lnT>
                      <a:noFill/>
                    </a:lnT>
                    <a:lnB>
                      <a:noFill/>
                    </a:lnB>
                    <a:noFill/>
                  </a:tcPr>
                </a:tc>
                <a:extLst>
                  <a:ext uri="{0D108BD9-81ED-4DB2-BD59-A6C34878D82A}">
                    <a16:rowId xmlns:a16="http://schemas.microsoft.com/office/drawing/2014/main" val="3263882429"/>
                  </a:ext>
                </a:extLst>
              </a:tr>
            </a:tbl>
          </a:graphicData>
        </a:graphic>
      </p:graphicFrame>
      <p:sp>
        <p:nvSpPr>
          <p:cNvPr id="4" name="Text Placeholder 3">
            <a:extLst>
              <a:ext uri="{FF2B5EF4-FFF2-40B4-BE49-F238E27FC236}">
                <a16:creationId xmlns:a16="http://schemas.microsoft.com/office/drawing/2014/main" id="{E82E7760-FDD5-3EC5-8FEA-4046F66BADBC}"/>
              </a:ext>
            </a:extLst>
          </p:cNvPr>
          <p:cNvSpPr>
            <a:spLocks noGrp="1"/>
          </p:cNvSpPr>
          <p:nvPr>
            <p:ph type="body" sz="quarter" idx="14"/>
          </p:nvPr>
        </p:nvSpPr>
        <p:spPr/>
        <p:txBody>
          <a:bodyPr/>
          <a:lstStyle/>
          <a:p>
            <a:endParaRPr lang="en-US"/>
          </a:p>
        </p:txBody>
      </p:sp>
      <p:sp>
        <p:nvSpPr>
          <p:cNvPr id="5" name="Slide Number Placeholder 4">
            <a:extLst>
              <a:ext uri="{FF2B5EF4-FFF2-40B4-BE49-F238E27FC236}">
                <a16:creationId xmlns:a16="http://schemas.microsoft.com/office/drawing/2014/main" id="{530D8921-C8A6-96F5-33FF-F679062DDF50}"/>
              </a:ext>
            </a:extLst>
          </p:cNvPr>
          <p:cNvSpPr>
            <a:spLocks noGrp="1"/>
          </p:cNvSpPr>
          <p:nvPr>
            <p:ph type="sldNum" sz="quarter" idx="4"/>
          </p:nvPr>
        </p:nvSpPr>
        <p:spPr/>
        <p:txBody>
          <a:bodyPr/>
          <a:lstStyle/>
          <a:p>
            <a:pPr algn="r"/>
            <a:r>
              <a:rPr lang="en-GB"/>
              <a:t>RSM | </a:t>
            </a:r>
            <a:fld id="{D3664AF6-26E3-4378-990F-C4F4E21208D6}" type="slidenum">
              <a:rPr smtClean="0"/>
              <a:pPr algn="r"/>
              <a:t>61</a:t>
            </a:fld>
            <a:endParaRPr/>
          </a:p>
        </p:txBody>
      </p:sp>
      <p:sp>
        <p:nvSpPr>
          <p:cNvPr id="7" name="Rectangle 2">
            <a:extLst>
              <a:ext uri="{FF2B5EF4-FFF2-40B4-BE49-F238E27FC236}">
                <a16:creationId xmlns:a16="http://schemas.microsoft.com/office/drawing/2014/main" id="{3D8BE360-6322-A34C-4765-9B619B1BEDA0}"/>
              </a:ext>
            </a:extLst>
          </p:cNvPr>
          <p:cNvSpPr>
            <a:spLocks noChangeArrowheads="1"/>
          </p:cNvSpPr>
          <p:nvPr/>
        </p:nvSpPr>
        <p:spPr bwMode="auto">
          <a:xfrm>
            <a:off x="319489" y="2521002"/>
            <a:ext cx="5291886" cy="313932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Roboto" panose="02000000000000000000" pitchFamily="2" charset="0"/>
              </a:rPr>
              <a:t>Digging deeper, this is an interesting “fix” due to </a:t>
            </a:r>
            <a:r>
              <a:rPr kumimoji="0" lang="en-US" altLang="en-US" sz="1200" b="0" i="0" u="none" strike="noStrike" cap="none" normalizeH="0" baseline="0">
                <a:ln>
                  <a:noFill/>
                </a:ln>
                <a:solidFill>
                  <a:srgbClr val="000000"/>
                </a:solidFill>
                <a:effectLst/>
                <a:latin typeface="Roboto" panose="02000000000000000000" pitchFamily="2" charset="0"/>
                <a:hlinkClick r:id="rId3"/>
              </a:rPr>
              <a:t>Microsoft documentation</a:t>
            </a:r>
            <a:r>
              <a:rPr kumimoji="0" lang="en-US" altLang="en-US" sz="1200" b="0" i="0" u="none" strike="noStrike" cap="none" normalizeH="0" baseline="0">
                <a:ln>
                  <a:noFill/>
                </a:ln>
                <a:solidFill>
                  <a:srgbClr val="000000"/>
                </a:solidFill>
                <a:effectLst/>
                <a:latin typeface="Roboto" panose="02000000000000000000" pitchFamily="2" charset="0"/>
              </a:rPr>
              <a:t> stating that Teams does in fact support version 1.5, but it’s very easy to reproduce the issue:</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200" b="0" i="0" u="none" strike="noStrike" cap="none" normalizeH="0" baseline="0">
                <a:ln>
                  <a:noFill/>
                </a:ln>
                <a:solidFill>
                  <a:srgbClr val="000000"/>
                </a:solidFill>
                <a:effectLst/>
                <a:latin typeface="Roboto" panose="02000000000000000000" pitchFamily="2" charset="0"/>
              </a:rPr>
              <a:t>Create an Instant Flow that uses the “Post adaptive card in a chat or channel” action</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200" b="0" i="0" u="none" strike="noStrike" cap="none" normalizeH="0" baseline="0">
                <a:ln>
                  <a:noFill/>
                </a:ln>
                <a:solidFill>
                  <a:srgbClr val="000000"/>
                </a:solidFill>
                <a:effectLst/>
                <a:latin typeface="Roboto" panose="02000000000000000000" pitchFamily="2" charset="0"/>
              </a:rPr>
              <a:t>Choose “Post as: Flow bot”</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200" b="0" i="0" u="none" strike="noStrike" cap="none" normalizeH="0" baseline="0">
                <a:ln>
                  <a:noFill/>
                </a:ln>
                <a:solidFill>
                  <a:srgbClr val="000000"/>
                </a:solidFill>
                <a:effectLst/>
                <a:latin typeface="Roboto" panose="02000000000000000000" pitchFamily="2" charset="0"/>
              </a:rPr>
              <a:t>Choose “Post in: Chat with Flow bot”</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200" b="0" i="0" u="none" strike="noStrike" cap="none" normalizeH="0" baseline="0">
                <a:ln>
                  <a:noFill/>
                </a:ln>
                <a:solidFill>
                  <a:srgbClr val="000000"/>
                </a:solidFill>
                <a:effectLst/>
                <a:latin typeface="Roboto" panose="02000000000000000000" pitchFamily="2" charset="0"/>
              </a:rPr>
              <a:t>Add yourself as the recipient</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200" b="0" i="0" u="none" strike="noStrike" cap="none" normalizeH="0" baseline="0">
                <a:ln>
                  <a:noFill/>
                </a:ln>
                <a:solidFill>
                  <a:srgbClr val="000000"/>
                </a:solidFill>
                <a:effectLst/>
                <a:latin typeface="Roboto" panose="02000000000000000000" pitchFamily="2" charset="0"/>
              </a:rPr>
              <a:t>Use this schema for a very simple card that is using version 1.5</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Roboto" panose="02000000000000000000" pitchFamily="2" charset="0"/>
              </a:rPr>
              <a:t>After running the flow, you should see the error, “We’re sorry, this card couldn’t be displayed” when the message posts to your chat. To fix the issue, go back and edit the flow and change the version from “1.5” to “1.4” and re-run; at this point, you should see the card displays correctly.</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Roboto" panose="02000000000000000000" pitchFamily="2" charset="0"/>
              </a:rPr>
              <a:t>One other piece of information worth noting is that if you’re using Bot Framework Composer to send adaptive cards with a version of 1.5, instead of seeing the error message, you’ll find that your card simply doesn’t appear at all, but once again, changing to version 1.4 should resolve your issue.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286607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D365E05-E8A4-3B42-8A2F-90A6C09AD8BA}"/>
              </a:ext>
            </a:extLst>
          </p:cNvPr>
          <p:cNvSpPr>
            <a:spLocks noGrp="1"/>
          </p:cNvSpPr>
          <p:nvPr>
            <p:ph type="title"/>
          </p:nvPr>
        </p:nvSpPr>
        <p:spPr/>
        <p:txBody>
          <a:bodyPr/>
          <a:lstStyle/>
          <a:p>
            <a:r>
              <a:rPr lang="en-US"/>
              <a:t>Using Loop</a:t>
            </a:r>
          </a:p>
        </p:txBody>
      </p:sp>
      <p:sp>
        <p:nvSpPr>
          <p:cNvPr id="9" name="Text Placeholder 8">
            <a:extLst>
              <a:ext uri="{FF2B5EF4-FFF2-40B4-BE49-F238E27FC236}">
                <a16:creationId xmlns:a16="http://schemas.microsoft.com/office/drawing/2014/main" id="{5EA197BE-C9B8-85AA-C418-5A2BC109D834}"/>
              </a:ext>
            </a:extLst>
          </p:cNvPr>
          <p:cNvSpPr>
            <a:spLocks noGrp="1"/>
          </p:cNvSpPr>
          <p:nvPr>
            <p:ph type="body" sz="quarter" idx="14"/>
          </p:nvPr>
        </p:nvSpPr>
        <p:spPr/>
        <p:txBody>
          <a:bodyPr/>
          <a:lstStyle/>
          <a:p>
            <a:endParaRPr lang="en-US"/>
          </a:p>
        </p:txBody>
      </p:sp>
      <p:sp>
        <p:nvSpPr>
          <p:cNvPr id="10" name="Rectangle 3">
            <a:extLst>
              <a:ext uri="{FF2B5EF4-FFF2-40B4-BE49-F238E27FC236}">
                <a16:creationId xmlns:a16="http://schemas.microsoft.com/office/drawing/2014/main" id="{91BB9A3F-E1DA-8FB7-C605-63E2C582A672}"/>
              </a:ext>
            </a:extLst>
          </p:cNvPr>
          <p:cNvSpPr>
            <a:spLocks noChangeArrowheads="1"/>
          </p:cNvSpPr>
          <p:nvPr/>
        </p:nvSpPr>
        <p:spPr bwMode="auto">
          <a:xfrm>
            <a:off x="814558" y="1887779"/>
            <a:ext cx="6777318" cy="397031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Segoe UI" panose="020B0502040204020203" pitchFamily="34" charset="0"/>
                <a:cs typeface="Segoe UI" panose="020B0502040204020203" pitchFamily="34" charset="0"/>
              </a:rPr>
              <a:t>How it works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1. Go to </a:t>
            </a:r>
            <a:r>
              <a:rPr kumimoji="0" lang="en-US" altLang="en-US" sz="2400" b="0" i="0" u="sng" strike="noStrike" cap="none" normalizeH="0" baseline="0">
                <a:ln>
                  <a:noFill/>
                </a:ln>
                <a:solidFill>
                  <a:srgbClr val="0067B8"/>
                </a:solidFill>
                <a:effectLst/>
                <a:latin typeface="Segoe UI" panose="020B0502040204020203" pitchFamily="34" charset="0"/>
                <a:cs typeface="Segoe UI" panose="020B0502040204020203" pitchFamily="34" charset="0"/>
                <a:hlinkClick r:id="rId2"/>
              </a:rPr>
              <a:t>loop.microsoft.com</a:t>
            </a: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a:t>
            </a:r>
            <a:endParaRPr kumimoji="0" lang="en-US" altLang="en-US" sz="2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2. Select a table-based component in an existing Loop page or create one.</a:t>
            </a:r>
            <a:endParaRPr kumimoji="0" lang="en-US" altLang="en-US" sz="2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3. Select the ellipses menu, and then select </a:t>
            </a:r>
            <a:r>
              <a:rPr kumimoji="0" lang="en-US" altLang="en-US" sz="2400" b="1" i="0" u="none" strike="noStrike" cap="none" normalizeH="0" baseline="0">
                <a:ln>
                  <a:noFill/>
                </a:ln>
                <a:solidFill>
                  <a:srgbClr val="000000"/>
                </a:solidFill>
                <a:effectLst/>
                <a:latin typeface="Segoe UI" panose="020B0502040204020203" pitchFamily="34" charset="0"/>
                <a:cs typeface="Segoe UI" panose="020B0502040204020203" pitchFamily="34" charset="0"/>
              </a:rPr>
              <a:t>Table rules</a:t>
            </a: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 </a:t>
            </a:r>
            <a:br>
              <a:rPr kumimoji="0" lang="en-US" altLang="en-US" sz="1200" b="0" i="0" u="none" strike="noStrike" cap="none" normalizeH="0" baseline="0">
                <a:ln>
                  <a:noFill/>
                </a:ln>
                <a:solidFill>
                  <a:srgbClr val="000000"/>
                </a:solidFill>
                <a:effectLst/>
                <a:latin typeface="Segoe UI" panose="020B0502040204020203" pitchFamily="34" charset="0"/>
                <a:cs typeface="Segoe UI" panose="020B0502040204020203" pitchFamily="34" charset="0"/>
              </a:rPr>
            </a:br>
            <a:br>
              <a:rPr kumimoji="0" lang="en-US" altLang="en-US" sz="1200" b="0" i="0" u="none" strike="noStrike" cap="none" normalizeH="0" baseline="0">
                <a:ln>
                  <a:noFill/>
                </a:ln>
                <a:solidFill>
                  <a:srgbClr val="000000"/>
                </a:solidFill>
                <a:effectLst/>
                <a:latin typeface="Segoe UI" panose="020B0502040204020203" pitchFamily="34" charset="0"/>
                <a:cs typeface="Segoe UI" panose="020B0502040204020203" pitchFamily="34" charset="0"/>
              </a:rPr>
            </a:br>
            <a:r>
              <a:rPr kumimoji="0" lang="en-US" altLang="en-US" sz="12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  </a:t>
            </a:r>
            <a:r>
              <a:rPr kumimoji="0" lang="en-US" altLang="en-US" sz="96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8" name="Picture 4" descr="Location of Table rules within the ellipses menu">
            <a:extLst>
              <a:ext uri="{FF2B5EF4-FFF2-40B4-BE49-F238E27FC236}">
                <a16:creationId xmlns:a16="http://schemas.microsoft.com/office/drawing/2014/main" id="{6AAC5B22-E54F-8C7C-8F2C-459078EA2F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6089" y="2247804"/>
            <a:ext cx="3314700" cy="1533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1936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BDCCA-A383-B742-D436-CDE19B3C1ED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FD237A6-2375-0B81-CB79-6234C783A4C1}"/>
              </a:ext>
            </a:extLst>
          </p:cNvPr>
          <p:cNvSpPr>
            <a:spLocks noGrp="1"/>
          </p:cNvSpPr>
          <p:nvPr>
            <p:ph type="body" sz="quarter" idx="14"/>
          </p:nvPr>
        </p:nvSpPr>
        <p:spPr/>
        <p:txBody>
          <a:bodyPr/>
          <a:lstStyle/>
          <a:p>
            <a:endParaRPr lang="en-US"/>
          </a:p>
        </p:txBody>
      </p:sp>
      <p:sp>
        <p:nvSpPr>
          <p:cNvPr id="4" name="Slide Number Placeholder 3">
            <a:extLst>
              <a:ext uri="{FF2B5EF4-FFF2-40B4-BE49-F238E27FC236}">
                <a16:creationId xmlns:a16="http://schemas.microsoft.com/office/drawing/2014/main" id="{875FA783-4439-1044-5780-603E5BE43069}"/>
              </a:ext>
            </a:extLst>
          </p:cNvPr>
          <p:cNvSpPr>
            <a:spLocks noGrp="1"/>
          </p:cNvSpPr>
          <p:nvPr>
            <p:ph type="sldNum" sz="quarter" idx="4"/>
          </p:nvPr>
        </p:nvSpPr>
        <p:spPr/>
        <p:txBody>
          <a:bodyPr/>
          <a:lstStyle/>
          <a:p>
            <a:pPr algn="r"/>
            <a:r>
              <a:rPr lang="en-GB"/>
              <a:t>RSM | </a:t>
            </a:r>
            <a:fld id="{D3664AF6-26E3-4378-990F-C4F4E21208D6}" type="slidenum">
              <a:rPr smtClean="0"/>
              <a:pPr algn="r"/>
              <a:t>63</a:t>
            </a:fld>
            <a:endParaRPr/>
          </a:p>
        </p:txBody>
      </p:sp>
      <p:sp>
        <p:nvSpPr>
          <p:cNvPr id="5" name="Rectangle 1">
            <a:extLst>
              <a:ext uri="{FF2B5EF4-FFF2-40B4-BE49-F238E27FC236}">
                <a16:creationId xmlns:a16="http://schemas.microsoft.com/office/drawing/2014/main" id="{45FAD58F-288C-10AE-A87E-22A8481092BF}"/>
              </a:ext>
            </a:extLst>
          </p:cNvPr>
          <p:cNvSpPr>
            <a:spLocks noChangeArrowheads="1"/>
          </p:cNvSpPr>
          <p:nvPr/>
        </p:nvSpPr>
        <p:spPr bwMode="auto">
          <a:xfrm>
            <a:off x="320119" y="1507962"/>
            <a:ext cx="4510066" cy="30469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4. Set your desired trigger, condition, and action, and then select </a:t>
            </a:r>
            <a:r>
              <a:rPr kumimoji="0" lang="en-US" altLang="en-US" sz="2400" b="1" i="0" u="none" strike="noStrike" cap="none" normalizeH="0" baseline="0">
                <a:ln>
                  <a:noFill/>
                </a:ln>
                <a:solidFill>
                  <a:srgbClr val="000000"/>
                </a:solidFill>
                <a:effectLst/>
                <a:latin typeface="Segoe UI" panose="020B0502040204020203" pitchFamily="34" charset="0"/>
                <a:cs typeface="Segoe UI" panose="020B0502040204020203" pitchFamily="34" charset="0"/>
              </a:rPr>
              <a:t>Continue</a:t>
            </a:r>
            <a:r>
              <a:rPr lang="en-US" altLang="en-US" sz="2400">
                <a:solidFill>
                  <a:srgbClr val="000000"/>
                </a:solidFill>
                <a:latin typeface="Segoe UI" panose="020B0502040204020203" pitchFamily="34" charset="0"/>
                <a:cs typeface="Segoe UI" panose="020B0502040204020203" pitchFamily="34" charset="0"/>
              </a:rPr>
              <a:t>.</a:t>
            </a: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     </a:t>
            </a:r>
            <a:endParaRPr kumimoji="0" lang="en-US" altLang="en-US" sz="2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b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5. Review the apps that your rule uses and select </a:t>
            </a:r>
            <a:r>
              <a:rPr kumimoji="0" lang="en-US" altLang="en-US" sz="2400" b="1" i="0" u="none" strike="noStrike" cap="none" normalizeH="0" baseline="0">
                <a:ln>
                  <a:noFill/>
                </a:ln>
                <a:solidFill>
                  <a:srgbClr val="000000"/>
                </a:solidFill>
                <a:effectLst/>
                <a:latin typeface="Segoe UI" panose="020B0502040204020203" pitchFamily="34" charset="0"/>
                <a:cs typeface="Segoe UI" panose="020B0502040204020203" pitchFamily="34" charset="0"/>
              </a:rPr>
              <a:t>Next</a:t>
            </a: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 </a:t>
            </a:r>
            <a:endParaRPr kumimoji="0" lang="en-US" altLang="en-US" sz="2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400" b="0" i="0" u="none" strike="noStrike" cap="none" normalizeH="0" baseline="0">
                <a:ln>
                  <a:noFill/>
                </a:ln>
                <a:solidFill>
                  <a:schemeClr val="tx1"/>
                </a:solidFill>
                <a:effectLst/>
              </a:rPr>
            </a:br>
            <a:endParaRPr kumimoji="0" lang="en-US" altLang="en-US" sz="2400" b="0" i="0" u="none" strike="noStrike" cap="none" normalizeH="0" baseline="0">
              <a:ln>
                <a:noFill/>
              </a:ln>
              <a:solidFill>
                <a:schemeClr val="tx1"/>
              </a:solidFill>
              <a:effectLst/>
            </a:endParaRPr>
          </a:p>
        </p:txBody>
      </p:sp>
      <p:pic>
        <p:nvPicPr>
          <p:cNvPr id="2050" name="Picture 2" descr="Set rules by selecting a trigger, condition, and action.">
            <a:extLst>
              <a:ext uri="{FF2B5EF4-FFF2-40B4-BE49-F238E27FC236}">
                <a16:creationId xmlns:a16="http://schemas.microsoft.com/office/drawing/2014/main" id="{48EBA32A-79CB-A501-2673-0C9EB1F110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3812" y="1691546"/>
            <a:ext cx="4119659" cy="159119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Pane showing the apps that a flow uses.">
            <a:extLst>
              <a:ext uri="{FF2B5EF4-FFF2-40B4-BE49-F238E27FC236}">
                <a16:creationId xmlns:a16="http://schemas.microsoft.com/office/drawing/2014/main" id="{B62E968B-EF24-1566-8C00-35D19EEACA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1830" y="3429000"/>
            <a:ext cx="2849725" cy="2924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5498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B59EF-18ED-1B69-6E4E-58CC6C5A18F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4AB65E9-E826-31B4-C4E6-3839F94F819F}"/>
              </a:ext>
            </a:extLst>
          </p:cNvPr>
          <p:cNvSpPr>
            <a:spLocks noGrp="1"/>
          </p:cNvSpPr>
          <p:nvPr>
            <p:ph type="body" sz="quarter" idx="14"/>
          </p:nvPr>
        </p:nvSpPr>
        <p:spPr/>
        <p:txBody>
          <a:bodyPr/>
          <a:lstStyle/>
          <a:p>
            <a:endParaRPr lang="en-US"/>
          </a:p>
        </p:txBody>
      </p:sp>
      <p:sp>
        <p:nvSpPr>
          <p:cNvPr id="4" name="Slide Number Placeholder 3">
            <a:extLst>
              <a:ext uri="{FF2B5EF4-FFF2-40B4-BE49-F238E27FC236}">
                <a16:creationId xmlns:a16="http://schemas.microsoft.com/office/drawing/2014/main" id="{7D25FEEC-4E9B-333D-9497-24D58F2E6B6B}"/>
              </a:ext>
            </a:extLst>
          </p:cNvPr>
          <p:cNvSpPr>
            <a:spLocks noGrp="1"/>
          </p:cNvSpPr>
          <p:nvPr>
            <p:ph type="sldNum" sz="quarter" idx="4"/>
          </p:nvPr>
        </p:nvSpPr>
        <p:spPr/>
        <p:txBody>
          <a:bodyPr/>
          <a:lstStyle/>
          <a:p>
            <a:pPr algn="r"/>
            <a:r>
              <a:rPr lang="en-GB"/>
              <a:t>RSM | </a:t>
            </a:r>
            <a:fld id="{D3664AF6-26E3-4378-990F-C4F4E21208D6}" type="slidenum">
              <a:rPr smtClean="0"/>
              <a:pPr algn="r"/>
              <a:t>64</a:t>
            </a:fld>
            <a:endParaRPr/>
          </a:p>
        </p:txBody>
      </p:sp>
      <p:sp>
        <p:nvSpPr>
          <p:cNvPr id="5" name="Rectangle 1">
            <a:extLst>
              <a:ext uri="{FF2B5EF4-FFF2-40B4-BE49-F238E27FC236}">
                <a16:creationId xmlns:a16="http://schemas.microsoft.com/office/drawing/2014/main" id="{43179A73-28EC-6E3C-7FC7-333B0BCDDC29}"/>
              </a:ext>
            </a:extLst>
          </p:cNvPr>
          <p:cNvSpPr>
            <a:spLocks noChangeArrowheads="1"/>
          </p:cNvSpPr>
          <p:nvPr/>
        </p:nvSpPr>
        <p:spPr bwMode="auto">
          <a:xfrm>
            <a:off x="814558" y="2100243"/>
            <a:ext cx="5249732" cy="34163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6. Add the recipients and select </a:t>
            </a:r>
            <a:r>
              <a:rPr kumimoji="0" lang="en-US" altLang="en-US" sz="2400" b="1" i="0" u="none" strike="noStrike" cap="none" normalizeH="0" baseline="0">
                <a:ln>
                  <a:noFill/>
                </a:ln>
                <a:solidFill>
                  <a:srgbClr val="000000"/>
                </a:solidFill>
                <a:effectLst/>
                <a:latin typeface="Segoe UI" panose="020B0502040204020203" pitchFamily="34" charset="0"/>
                <a:cs typeface="Segoe UI" panose="020B0502040204020203" pitchFamily="34" charset="0"/>
              </a:rPr>
              <a:t>Create flow</a:t>
            </a: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a:t>
            </a:r>
            <a:b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br>
            <a:b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b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  </a:t>
            </a:r>
            <a:endParaRPr kumimoji="0" lang="en-US" altLang="en-US" sz="24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a:ln>
                  <a:noFill/>
                </a:ln>
                <a:solidFill>
                  <a:srgbClr val="000000"/>
                </a:solidFill>
                <a:effectLst/>
                <a:latin typeface="Segoe UI" panose="020B0502040204020203" pitchFamily="34" charset="0"/>
                <a:cs typeface="Segoe UI" panose="020B0502040204020203" pitchFamily="34" charset="0"/>
              </a:rPr>
              <a:t>NOTE:</a:t>
            </a:r>
            <a:r>
              <a:rPr kumimoji="0" lang="en-US" altLang="en-US" sz="2400" b="0" i="0" u="none" strike="noStrike" cap="none" normalizeH="0" baseline="0">
                <a:ln>
                  <a:noFill/>
                </a:ln>
                <a:solidFill>
                  <a:srgbClr val="000000"/>
                </a:solidFill>
                <a:effectLst/>
                <a:latin typeface="Segoe UI" panose="020B0502040204020203" pitchFamily="34" charset="0"/>
                <a:cs typeface="Segoe UI" panose="020B0502040204020203" pitchFamily="34" charset="0"/>
              </a:rPr>
              <a:t> Each automation rule in Loop corresponds to a flow in Power Automate. Limits on rule creation and execution will be determined by your Power Automate license. </a:t>
            </a:r>
            <a:endParaRPr kumimoji="0" lang="en-US" altLang="en-US" sz="2400" b="0" i="0" u="none" strike="noStrike" cap="none" normalizeH="0" baseline="0">
              <a:ln>
                <a:noFill/>
              </a:ln>
              <a:solidFill>
                <a:schemeClr val="tx1"/>
              </a:solidFill>
              <a:effectLst/>
            </a:endParaRPr>
          </a:p>
        </p:txBody>
      </p:sp>
      <p:pic>
        <p:nvPicPr>
          <p:cNvPr id="3074" name="Picture 2" descr="Field for adding recipients when creating a rule.">
            <a:extLst>
              <a:ext uri="{FF2B5EF4-FFF2-40B4-BE49-F238E27FC236}">
                <a16:creationId xmlns:a16="http://schemas.microsoft.com/office/drawing/2014/main" id="{8267D13E-31EC-D7C8-9E02-0F208CC571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2278" y="1341437"/>
            <a:ext cx="3582886" cy="3621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7317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CF0D28-80EE-F4B7-3D3A-588B7235D868}"/>
              </a:ext>
            </a:extLst>
          </p:cNvPr>
          <p:cNvSpPr>
            <a:spLocks noGrp="1"/>
          </p:cNvSpPr>
          <p:nvPr>
            <p:ph type="body" sz="quarter" idx="10"/>
          </p:nvPr>
        </p:nvSpPr>
        <p:spPr/>
        <p:txBody>
          <a:bodyPr/>
          <a:lstStyle/>
          <a:p>
            <a:r>
              <a:rPr lang="en-US"/>
              <a:t>Questions</a:t>
            </a:r>
          </a:p>
        </p:txBody>
      </p:sp>
    </p:spTree>
    <p:extLst>
      <p:ext uri="{BB962C8B-B14F-4D97-AF65-F5344CB8AC3E}">
        <p14:creationId xmlns:p14="http://schemas.microsoft.com/office/powerpoint/2010/main" val="31713404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CF0D28-80EE-F4B7-3D3A-588B7235D868}"/>
              </a:ext>
            </a:extLst>
          </p:cNvPr>
          <p:cNvSpPr>
            <a:spLocks noGrp="1"/>
          </p:cNvSpPr>
          <p:nvPr>
            <p:ph type="body" sz="quarter" idx="10"/>
          </p:nvPr>
        </p:nvSpPr>
        <p:spPr/>
        <p:txBody>
          <a:bodyPr/>
          <a:lstStyle/>
          <a:p>
            <a:r>
              <a:rPr lang="en-US"/>
              <a:t>Thank you</a:t>
            </a:r>
          </a:p>
        </p:txBody>
      </p:sp>
    </p:spTree>
    <p:extLst>
      <p:ext uri="{BB962C8B-B14F-4D97-AF65-F5344CB8AC3E}">
        <p14:creationId xmlns:p14="http://schemas.microsoft.com/office/powerpoint/2010/main" val="1734334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9806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S_COMPARE_SHAPE_ID" val="4c98742e-df3a-4132-a401-723a4c7e4fd6"/>
</p:tagLst>
</file>

<file path=ppt/tags/tag2.xml><?xml version="1.0" encoding="utf-8"?>
<p:tagLst xmlns:a="http://schemas.openxmlformats.org/drawingml/2006/main" xmlns:r="http://schemas.openxmlformats.org/officeDocument/2006/relationships" xmlns:p="http://schemas.openxmlformats.org/presentationml/2006/main">
  <p:tag name="FOOTER_ALIGNMENT" val="bottom"/>
  <p:tag name="FOOTER_INDEX" val="2"/>
  <p:tag name="PS_COMPARE_SHAPE_ID" val="152cdc08-e2d6-4dbf-ba68-db5560d8a23a"/>
</p:tagLst>
</file>

<file path=ppt/tags/tag3.xml><?xml version="1.0" encoding="utf-8"?>
<p:tagLst xmlns:a="http://schemas.openxmlformats.org/drawingml/2006/main" xmlns:r="http://schemas.openxmlformats.org/officeDocument/2006/relationships" xmlns:p="http://schemas.openxmlformats.org/presentationml/2006/main">
  <p:tag name="FOOTER_ALIGNMENT" val="bottom"/>
  <p:tag name="FOOTER_INDEX" val="2"/>
  <p:tag name="PS_COMPARE_SHAPE_ID" val="152cdc08-e2d6-4dbf-ba68-db5560d8a23a"/>
</p:tagLst>
</file>

<file path=ppt/tags/tag4.xml><?xml version="1.0" encoding="utf-8"?>
<p:tagLst xmlns:a="http://schemas.openxmlformats.org/drawingml/2006/main" xmlns:r="http://schemas.openxmlformats.org/officeDocument/2006/relationships" xmlns:p="http://schemas.openxmlformats.org/presentationml/2006/main">
  <p:tag name="PS_COMPARE_SHAPE_ID" val="4c4d67f1-53fc-4234-b026-8c3e64a2242c"/>
</p:tagLst>
</file>

<file path=ppt/theme/theme1.xml><?xml version="1.0" encoding="utf-8"?>
<a:theme xmlns:a="http://schemas.openxmlformats.org/drawingml/2006/main" name="1_Template Printbook">
  <a:themeElements>
    <a:clrScheme name="Rebrand 1">
      <a:dk1>
        <a:srgbClr val="141439"/>
      </a:dk1>
      <a:lt1>
        <a:srgbClr val="FFFFFF"/>
      </a:lt1>
      <a:dk2>
        <a:srgbClr val="3F9C35"/>
      </a:dk2>
      <a:lt2>
        <a:srgbClr val="888B8D"/>
      </a:lt2>
      <a:accent1>
        <a:srgbClr val="009CDE"/>
      </a:accent1>
      <a:accent2>
        <a:srgbClr val="3F9C35"/>
      </a:accent2>
      <a:accent3>
        <a:srgbClr val="888B8D"/>
      </a:accent3>
      <a:accent4>
        <a:srgbClr val="63666A"/>
      </a:accent4>
      <a:accent5>
        <a:srgbClr val="CCCFCF"/>
      </a:accent5>
      <a:accent6>
        <a:srgbClr val="141439"/>
      </a:accent6>
      <a:hlink>
        <a:srgbClr val="009CDE"/>
      </a:hlink>
      <a:folHlink>
        <a:srgbClr val="3F9C3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9525">
          <a:solidFill>
            <a:schemeClr val="accent1"/>
          </a:solidFill>
        </a:ln>
      </a:spPr>
      <a:bodyPr lIns="56346" tIns="56346" rIns="56346" bIns="56346" rtlCol="0" anchor="ctr">
        <a:noAutofit/>
      </a:bodyPr>
      <a:lstStyle>
        <a:defPPr algn="ctr">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400" dirty="0"/>
        </a:defPPr>
      </a:lstStyle>
    </a:txDef>
  </a:objectDefaults>
  <a:extraClrSchemeLst>
    <a:extraClrScheme>
      <a:clrScheme name="RSM from template">
        <a:dk1>
          <a:srgbClr val="63666A"/>
        </a:dk1>
        <a:lt1>
          <a:srgbClr val="FFFFFF"/>
        </a:lt1>
        <a:dk2>
          <a:srgbClr val="3F9C35"/>
        </a:dk2>
        <a:lt2>
          <a:srgbClr val="888B8D"/>
        </a:lt2>
        <a:accent1>
          <a:srgbClr val="009CDE"/>
        </a:accent1>
        <a:accent2>
          <a:srgbClr val="3F9C35"/>
        </a:accent2>
        <a:accent3>
          <a:srgbClr val="888B8D"/>
        </a:accent3>
        <a:accent4>
          <a:srgbClr val="63666A"/>
        </a:accent4>
        <a:accent5>
          <a:srgbClr val="34A798"/>
        </a:accent5>
        <a:accent6>
          <a:srgbClr val="9F5CC0"/>
        </a:accent6>
        <a:hlink>
          <a:srgbClr val="66C3EB"/>
        </a:hlink>
        <a:folHlink>
          <a:srgbClr val="98D7F1"/>
        </a:folHlink>
      </a:clrScheme>
      <a:clrMap bg1="lt1" tx1="dk1" bg2="lt2" tx2="dk2" accent1="accent1" accent2="accent2" accent3="accent3" accent4="accent4" accent5="accent5" accent6="accent6" hlink="hlink" folHlink="folHlink"/>
    </a:extraClrScheme>
  </a:extraClrSchemeLst>
  <a:custClrLst>
    <a:custClr name="RSM Blue">
      <a:srgbClr val="009CDE"/>
    </a:custClr>
    <a:custClr name="RSM Green">
      <a:srgbClr val="3F9C35"/>
    </a:custClr>
    <a:custClr name="RSM Mid Grey">
      <a:srgbClr val="888B8D"/>
    </a:custClr>
    <a:custClr name="RSM Dark Grey">
      <a:srgbClr val="63666A"/>
    </a:custClr>
    <a:custClr name="Teal">
      <a:srgbClr val="34A798"/>
    </a:custClr>
    <a:custClr name="Purple">
      <a:srgbClr val="9F5CC0"/>
    </a:custClr>
    <a:custClr name="Yellow">
      <a:srgbClr val="F1B434"/>
    </a:custClr>
    <a:custClr name="Red">
      <a:srgbClr val="E40046"/>
    </a:custClr>
    <a:custClr name="Olive">
      <a:srgbClr val="A2A569"/>
    </a:custClr>
    <a:custClr name="Orange">
      <a:srgbClr val="E87722"/>
    </a:custClr>
    <a:custClr name="Blue 80%">
      <a:srgbClr val="33AFE4"/>
    </a:custClr>
    <a:custClr name="Green 80%">
      <a:srgbClr val="6CAF5D"/>
    </a:custClr>
    <a:custClr name="Mid-Grey 80%">
      <a:srgbClr val="9FA2A3"/>
    </a:custClr>
    <a:custClr name="Dark Grey 80%">
      <a:srgbClr val="828487"/>
    </a:custClr>
    <a:custClr name="Teal 80%">
      <a:srgbClr val="5CB8AC"/>
    </a:custClr>
    <a:custClr name="Purple 80%">
      <a:srgbClr val="B27CCC"/>
    </a:custClr>
    <a:custClr name="Yellow 80%">
      <a:srgbClr val="F3C35C"/>
    </a:custClr>
    <a:custClr name="Red 80%">
      <a:srgbClr val="E9336B"/>
    </a:custClr>
    <a:custClr name="Olive 80%">
      <a:srgbClr val="B4B787"/>
    </a:custClr>
    <a:custClr name="Orange 80%">
      <a:srgbClr val="EC924E"/>
    </a:custClr>
    <a:custClr name="Blue 60%">
      <a:srgbClr val="66C3EB"/>
    </a:custClr>
    <a:custClr name="Green 60%">
      <a:srgbClr val="8BC385"/>
    </a:custClr>
    <a:custClr name="Mid-Grey 60%">
      <a:srgbClr val="B7B9BA"/>
    </a:custClr>
    <a:custClr name="Dark Grey 60%">
      <a:srgbClr val="A1A3A5"/>
    </a:custClr>
    <a:custClr name="Teal 60%">
      <a:srgbClr val="85CAC1"/>
    </a:custClr>
    <a:custClr name="Purple 60%">
      <a:srgbClr val="C59DD9"/>
    </a:custClr>
    <a:custClr name="Yellow 60%">
      <a:srgbClr val="F6D285"/>
    </a:custClr>
    <a:custClr name="Red 60%">
      <a:srgbClr val="EE6690"/>
    </a:custClr>
    <a:custClr name="Olive 60%">
      <a:srgbClr val="C7C9A5"/>
    </a:custClr>
    <a:custClr name="Orange 60%">
      <a:srgbClr val="F1AD7A"/>
    </a:custClr>
    <a:custClr name="Blue 40%">
      <a:srgbClr val="98D7F1"/>
    </a:custClr>
    <a:custClr name="Green 40%">
      <a:srgbClr val="B2D7AE"/>
    </a:custClr>
    <a:custClr name="Mid Grey 40%">
      <a:srgbClr val="CFD0D1"/>
    </a:custClr>
    <a:custClr name="Dark Grey 40%">
      <a:srgbClr val="C0C1C3"/>
    </a:custClr>
    <a:custClr name="Teal 40%">
      <a:srgbClr val="ADDBD5"/>
    </a:custClr>
    <a:custClr name="Purple 40%">
      <a:srgbClr val="D8BDE5"/>
    </a:custClr>
    <a:custClr name="Yellow 40%">
      <a:srgbClr val="F9E0AD"/>
    </a:custClr>
    <a:custClr name="Red 40%">
      <a:srgbClr val="F498B4"/>
    </a:custClr>
    <a:custClr name="Olive 40%">
      <a:srgbClr val="D9DAC2"/>
    </a:custClr>
    <a:custClr name="Orange 40%">
      <a:srgbClr val="F5C8A6"/>
    </a:custClr>
    <a:custClr name="Blue 20%">
      <a:srgbClr val="CCEBF8"/>
    </a:custClr>
    <a:custClr name="Green 20%">
      <a:srgbClr val="D8EBD6"/>
    </a:custClr>
    <a:custClr name="Mid Grey 20%">
      <a:srgbClr val="E7E7E8"/>
    </a:custClr>
    <a:custClr name="Dark Grey 20%">
      <a:srgbClr val="DFE0E1"/>
    </a:custClr>
    <a:custClr name="Teal 20%">
      <a:srgbClr val="D6EDEA"/>
    </a:custClr>
    <a:custClr name="Purple 20%">
      <a:srgbClr val="EBDEF2"/>
    </a:custClr>
    <a:custClr name="Yellow 20%">
      <a:srgbClr val="FCF0D6"/>
    </a:custClr>
    <a:custClr name="Red 20%">
      <a:srgbClr val="F9CCDA"/>
    </a:custClr>
    <a:custClr name="Olive 20%">
      <a:srgbClr val="ECEDE1"/>
    </a:custClr>
    <a:custClr name="Orange 20%">
      <a:srgbClr val="FAE3D2"/>
    </a:custClr>
  </a:custClrLst>
  <a:extLst>
    <a:ext uri="{05A4C25C-085E-4340-85A3-A5531E510DB2}">
      <thm15:themeFamily xmlns:thm15="http://schemas.microsoft.com/office/thememl/2012/main" name="Widescreen blue_Main.potx" id="{21101615-1E7C-4FE3-9AC6-B029A14B1571}" vid="{9E60D072-1B06-4620-91D1-7C1AD322A7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90C86885CB664189462DF384EC36F4" ma:contentTypeVersion="6" ma:contentTypeDescription="Create a new document." ma:contentTypeScope="" ma:versionID="7dc902efbb6f15165bc6f585c40c649f">
  <xsd:schema xmlns:xsd="http://www.w3.org/2001/XMLSchema" xmlns:xs="http://www.w3.org/2001/XMLSchema" xmlns:p="http://schemas.microsoft.com/office/2006/metadata/properties" xmlns:ns2="95c9efde-73b3-49a4-979d-bb6fff82cc09" xmlns:ns3="782ce1be-baaa-490f-bbcf-28d58f7728f9" targetNamespace="http://schemas.microsoft.com/office/2006/metadata/properties" ma:root="true" ma:fieldsID="4365930ef8f702783c40b9b0e07e5f9a" ns2:_="" ns3:_="">
    <xsd:import namespace="95c9efde-73b3-49a4-979d-bb6fff82cc09"/>
    <xsd:import namespace="782ce1be-baaa-490f-bbcf-28d58f7728f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c9efde-73b3-49a4-979d-bb6fff82cc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2ce1be-baaa-490f-bbcf-28d58f7728f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D90A44-C410-434A-AE5D-30BD15C182EC}">
  <ds:schemaRefs>
    <ds:schemaRef ds:uri="http://schemas.microsoft.com/office/2006/metadata/properties"/>
    <ds:schemaRef ds:uri="http://www.w3.org/XML/1998/namespace"/>
    <ds:schemaRef ds:uri="http://schemas.microsoft.com/office/2006/documentManagement/types"/>
    <ds:schemaRef ds:uri="782ce1be-baaa-490f-bbcf-28d58f7728f9"/>
    <ds:schemaRef ds:uri="http://schemas.openxmlformats.org/package/2006/metadata/core-properties"/>
    <ds:schemaRef ds:uri="http://purl.org/dc/elements/1.1/"/>
    <ds:schemaRef ds:uri="http://schemas.microsoft.com/office/infopath/2007/PartnerControls"/>
    <ds:schemaRef ds:uri="95c9efde-73b3-49a4-979d-bb6fff82cc09"/>
    <ds:schemaRef ds:uri="http://purl.org/dc/dcmitype/"/>
    <ds:schemaRef ds:uri="http://purl.org/dc/terms/"/>
  </ds:schemaRefs>
</ds:datastoreItem>
</file>

<file path=customXml/itemProps2.xml><?xml version="1.0" encoding="utf-8"?>
<ds:datastoreItem xmlns:ds="http://schemas.openxmlformats.org/officeDocument/2006/customXml" ds:itemID="{D8172B20-44CC-4CB2-973E-A8DEEF555870}">
  <ds:schemaRefs>
    <ds:schemaRef ds:uri="782ce1be-baaa-490f-bbcf-28d58f7728f9"/>
    <ds:schemaRef ds:uri="95c9efde-73b3-49a4-979d-bb6fff82cc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D6630EC-E79E-4E78-9471-F552AB8C89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TotalTime>
  <Words>8859</Words>
  <Application>Microsoft Office PowerPoint</Application>
  <PresentationFormat>Widescreen</PresentationFormat>
  <Paragraphs>647</Paragraphs>
  <Slides>67</Slides>
  <Notes>44</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67</vt:i4>
      </vt:variant>
    </vt:vector>
  </HeadingPairs>
  <TitlesOfParts>
    <vt:vector size="82" baseType="lpstr">
      <vt:lpstr>Aptos</vt:lpstr>
      <vt:lpstr>Arial</vt:lpstr>
      <vt:lpstr>Calibri</vt:lpstr>
      <vt:lpstr>Calibri Light</vt:lpstr>
      <vt:lpstr>Monaco</vt:lpstr>
      <vt:lpstr>open sans</vt:lpstr>
      <vt:lpstr>Roboto</vt:lpstr>
      <vt:lpstr>Segoe UI</vt:lpstr>
      <vt:lpstr>Segoe UI Light</vt:lpstr>
      <vt:lpstr>Segoe UI Semibold</vt:lpstr>
      <vt:lpstr>Segoe UI Semilight</vt:lpstr>
      <vt:lpstr>Symbol</vt:lpstr>
      <vt:lpstr>Wingdings</vt:lpstr>
      <vt:lpstr>1_Template Printbook</vt:lpstr>
      <vt:lpstr>Office Theme</vt:lpstr>
      <vt:lpstr>PowerPoint Presentation</vt:lpstr>
      <vt:lpstr>PowerPoint Presentation</vt:lpstr>
      <vt:lpstr>PowerPoint Presentation</vt:lpstr>
      <vt:lpstr>PowerPoint Presentation</vt:lpstr>
      <vt:lpstr>Start to Finish - building your automation</vt:lpstr>
      <vt:lpstr>Start to Finish - building your automation</vt:lpstr>
      <vt:lpstr>PowerPoint Presentation</vt:lpstr>
      <vt:lpstr>Get started with Power Platform</vt:lpstr>
      <vt:lpstr>Products included in Microsoft Power Platform</vt:lpstr>
      <vt:lpstr>The business value of Microsoft Power Platform</vt:lpstr>
      <vt:lpstr>Power Apps</vt:lpstr>
      <vt:lpstr>Power Automate</vt:lpstr>
      <vt:lpstr>Power Automate overview</vt:lpstr>
      <vt:lpstr>The value of Power Automate </vt:lpstr>
      <vt:lpstr>What can you do with Power Automate?</vt:lpstr>
      <vt:lpstr>A brief tour of Power Automate</vt:lpstr>
      <vt:lpstr>The three types of flows you can create with Power Automate</vt:lpstr>
      <vt:lpstr>Power Automate screen</vt:lpstr>
      <vt:lpstr>Example: A purchase order approval</vt:lpstr>
      <vt:lpstr>Example: Purchase order approval</vt:lpstr>
      <vt:lpstr>Example: Purchase order approval </vt:lpstr>
      <vt:lpstr>Example: A purchase order approval—continued</vt:lpstr>
      <vt:lpstr>What Power Automate offers</vt:lpstr>
      <vt:lpstr>Types of Power Automate flows</vt:lpstr>
      <vt:lpstr>Key concepts</vt:lpstr>
      <vt:lpstr>Types of triggers</vt:lpstr>
      <vt:lpstr>Dynamic content</vt:lpstr>
      <vt:lpstr>Expressions</vt:lpstr>
      <vt:lpstr>Variables</vt:lpstr>
      <vt:lpstr>Using Conditions</vt:lpstr>
      <vt:lpstr>Using Apply for each</vt:lpstr>
      <vt:lpstr>Using Do Until</vt:lpstr>
      <vt:lpstr>Using Approvals</vt:lpstr>
      <vt:lpstr>Build basic Power Automate flows</vt:lpstr>
      <vt:lpstr>Create a flow from a template</vt:lpstr>
      <vt:lpstr>Important concepts in Microsoft Power Automate</vt:lpstr>
      <vt:lpstr>Trigger or run the flow</vt:lpstr>
      <vt:lpstr>Scheduled flows</vt:lpstr>
      <vt:lpstr>Button flows</vt:lpstr>
      <vt:lpstr>Desktop flows</vt:lpstr>
      <vt:lpstr>Power Automate in action</vt:lpstr>
      <vt:lpstr>Test &amp; Troubleshoot</vt:lpstr>
      <vt:lpstr>Troubleshooting a cloud flow  </vt:lpstr>
      <vt:lpstr>Power Platform administration and security</vt:lpstr>
      <vt:lpstr>Environments in Dataverse</vt:lpstr>
      <vt:lpstr>Power Platform admin center</vt:lpstr>
      <vt:lpstr>Power Platform data connectors</vt:lpstr>
      <vt:lpstr>Data connectors</vt:lpstr>
      <vt:lpstr>Standard vs Premium</vt:lpstr>
      <vt:lpstr>Get started with Power Automate Desktop</vt:lpstr>
      <vt:lpstr>Power Automate Desktop</vt:lpstr>
      <vt:lpstr>Includes hundreds of actions </vt:lpstr>
      <vt:lpstr>Edit Actions</vt:lpstr>
      <vt:lpstr>Variables – Input, Output and Flow</vt:lpstr>
      <vt:lpstr>Using Inputs and Outputs</vt:lpstr>
      <vt:lpstr>Key concepts</vt:lpstr>
      <vt:lpstr>PowerPoint Presentation</vt:lpstr>
      <vt:lpstr>PowerPoint Presentation</vt:lpstr>
      <vt:lpstr>PowerPoint Presentation</vt:lpstr>
      <vt:lpstr>PowerPoint Presentation</vt:lpstr>
      <vt:lpstr>PowerPoint Presentation</vt:lpstr>
      <vt:lpstr>Using Loop</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Maximizing Microsoft 365 Copilot: Best Practices and Licensing Considerations</dc:title>
  <dc:creator>Petersen, Pat</dc:creator>
  <cp:lastModifiedBy>Petersen, Pat</cp:lastModifiedBy>
  <cp:revision>2</cp:revision>
  <dcterms:created xsi:type="dcterms:W3CDTF">2024-01-19T20:07:08Z</dcterms:created>
  <dcterms:modified xsi:type="dcterms:W3CDTF">2024-11-10T01:15:39Z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0x010100C390C86885CB664189462DF384EC36F4</vt:lpwstr>
  </property>
</Properties>
</file>